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 id="2147483680" r:id="rId2"/>
    <p:sldMasterId id="2147483693" r:id="rId3"/>
  </p:sldMasterIdLst>
  <p:notesMasterIdLst>
    <p:notesMasterId r:id="rId58"/>
  </p:notesMasterIdLst>
  <p:handoutMasterIdLst>
    <p:handoutMasterId r:id="rId59"/>
  </p:handoutMasterIdLst>
  <p:sldIdLst>
    <p:sldId id="395" r:id="rId4"/>
    <p:sldId id="398" r:id="rId5"/>
    <p:sldId id="272" r:id="rId6"/>
    <p:sldId id="256" r:id="rId7"/>
    <p:sldId id="257" r:id="rId8"/>
    <p:sldId id="258" r:id="rId9"/>
    <p:sldId id="259" r:id="rId10"/>
    <p:sldId id="260" r:id="rId11"/>
    <p:sldId id="261" r:id="rId12"/>
    <p:sldId id="397" r:id="rId13"/>
    <p:sldId id="400" r:id="rId14"/>
    <p:sldId id="401" r:id="rId15"/>
    <p:sldId id="404" r:id="rId16"/>
    <p:sldId id="402" r:id="rId17"/>
    <p:sldId id="262" r:id="rId18"/>
    <p:sldId id="263" r:id="rId19"/>
    <p:sldId id="264" r:id="rId20"/>
    <p:sldId id="265" r:id="rId21"/>
    <p:sldId id="267" r:id="rId22"/>
    <p:sldId id="268" r:id="rId23"/>
    <p:sldId id="269" r:id="rId24"/>
    <p:sldId id="270" r:id="rId25"/>
    <p:sldId id="271" r:id="rId26"/>
    <p:sldId id="273" r:id="rId27"/>
    <p:sldId id="274" r:id="rId28"/>
    <p:sldId id="275" r:id="rId29"/>
    <p:sldId id="276" r:id="rId30"/>
    <p:sldId id="277" r:id="rId31"/>
    <p:sldId id="278" r:id="rId32"/>
    <p:sldId id="280" r:id="rId33"/>
    <p:sldId id="281" r:id="rId34"/>
    <p:sldId id="282" r:id="rId35"/>
    <p:sldId id="283" r:id="rId36"/>
    <p:sldId id="285" r:id="rId37"/>
    <p:sldId id="286" r:id="rId38"/>
    <p:sldId id="288"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403" r:id="rId56"/>
    <p:sldId id="405" r:id="rId57"/>
  </p:sldIdLst>
  <p:sldSz cx="9144000" cy="6858000" type="screen4x3"/>
  <p:notesSz cx="6858000" cy="9144000"/>
  <p:defaultTextStyle>
    <a:defPPr>
      <a:defRPr lang="tr-TR"/>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7885"/>
    <a:srgbClr val="27657B"/>
    <a:srgbClr val="66CCFF"/>
    <a:srgbClr val="C9C400"/>
    <a:srgbClr val="9FE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60" autoAdjust="0"/>
  </p:normalViewPr>
  <p:slideViewPr>
    <p:cSldViewPr>
      <p:cViewPr varScale="1">
        <p:scale>
          <a:sx n="78" d="100"/>
          <a:sy n="78" d="100"/>
        </p:scale>
        <p:origin x="1522" y="67"/>
      </p:cViewPr>
      <p:guideLst>
        <p:guide orient="horz" pos="2160"/>
        <p:guide pos="2880"/>
      </p:guideLst>
    </p:cSldViewPr>
  </p:slideViewPr>
  <p:outlineViewPr>
    <p:cViewPr>
      <p:scale>
        <a:sx n="33" d="100"/>
        <a:sy n="33" d="100"/>
      </p:scale>
      <p:origin x="0" y="-877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5" d="100"/>
          <a:sy n="65" d="100"/>
        </p:scale>
        <p:origin x="3154"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3" Type="http://schemas.openxmlformats.org/officeDocument/2006/relationships/hyperlink" Target="https://www.facebook.com/akkusadem19" TargetMode="External"/><Relationship Id="rId7" Type="http://schemas.openxmlformats.org/officeDocument/2006/relationships/image" Target="../media/image6.png"/><Relationship Id="rId2" Type="http://schemas.openxmlformats.org/officeDocument/2006/relationships/hyperlink" Target="https://www.instagram.com/akkusadem19/" TargetMode="External"/><Relationship Id="rId1" Type="http://schemas.openxmlformats.org/officeDocument/2006/relationships/hyperlink" Target="https://www.linkedin.com/in/ademakkus/" TargetMode="Externa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diagrams/_rels/data3.xml.rels><?xml version="1.0" encoding="UTF-8" standalone="yes"?>
<Relationships xmlns="http://schemas.openxmlformats.org/package/2006/relationships"><Relationship Id="rId3" Type="http://schemas.openxmlformats.org/officeDocument/2006/relationships/hyperlink" Target="https://www.facebook.com/akkusadem19" TargetMode="External"/><Relationship Id="rId7" Type="http://schemas.openxmlformats.org/officeDocument/2006/relationships/image" Target="../media/image6.png"/><Relationship Id="rId2" Type="http://schemas.openxmlformats.org/officeDocument/2006/relationships/hyperlink" Target="https://www.instagram.com/akkusadem19/" TargetMode="External"/><Relationship Id="rId1" Type="http://schemas.openxmlformats.org/officeDocument/2006/relationships/hyperlink" Target="https://www.linkedin.com/in/ademakkus/" TargetMode="Externa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hyperlink" Target="https://www.linkedin.com/in/ademakkus/" TargetMode="External"/><Relationship Id="rId1" Type="http://schemas.openxmlformats.org/officeDocument/2006/relationships/image" Target="../media/image3.jpeg"/><Relationship Id="rId6" Type="http://schemas.openxmlformats.org/officeDocument/2006/relationships/hyperlink" Target="https://www.facebook.com/akkusadem19" TargetMode="External"/><Relationship Id="rId5" Type="http://schemas.openxmlformats.org/officeDocument/2006/relationships/image" Target="../media/image5.png"/><Relationship Id="rId4" Type="http://schemas.openxmlformats.org/officeDocument/2006/relationships/hyperlink" Target="https://www.instagram.com/akkusadem19/" TargetMode="External"/></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diagrams/_rels/drawing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hyperlink" Target="https://www.linkedin.com/in/ademakkus/" TargetMode="External"/><Relationship Id="rId1" Type="http://schemas.openxmlformats.org/officeDocument/2006/relationships/image" Target="../media/image3.jpeg"/><Relationship Id="rId6" Type="http://schemas.openxmlformats.org/officeDocument/2006/relationships/hyperlink" Target="https://www.facebook.com/akkusadem19" TargetMode="External"/><Relationship Id="rId5" Type="http://schemas.openxmlformats.org/officeDocument/2006/relationships/image" Target="../media/image5.png"/><Relationship Id="rId4" Type="http://schemas.openxmlformats.org/officeDocument/2006/relationships/hyperlink" Target="https://www.instagram.com/akkusadem19/"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B001DC-8D87-46E5-8E4B-510E546A15B7}"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tr-TR"/>
        </a:p>
      </dgm:t>
    </dgm:pt>
    <dgm:pt modelId="{1E872640-21B4-4BEA-B3CC-66E3498AFCD2}">
      <dgm:prSet phldrT="[Metin]" custT="1"/>
      <dgm:spPr>
        <a:solidFill>
          <a:srgbClr val="1F1F1F"/>
        </a:solidFill>
        <a:ln w="12700">
          <a:solidFill>
            <a:schemeClr val="bg1"/>
          </a:solidFill>
          <a:prstDash val="solid"/>
        </a:ln>
      </dgm:spPr>
      <dgm:t>
        <a:bodyPr/>
        <a:lstStyle/>
        <a:p>
          <a:r>
            <a:rPr lang="tr-TR" sz="1200" b="0" i="1" dirty="0">
              <a:latin typeface="Consolas" panose="020B0609020204030204" pitchFamily="49" charset="0"/>
            </a:rPr>
            <a:t>https://github.com/ademakkus/</a:t>
          </a:r>
        </a:p>
      </dgm:t>
    </dgm:pt>
    <dgm:pt modelId="{F93C6156-0D14-42B1-B680-10F181FCED6F}" type="parTrans" cxnId="{9216BC54-9EAC-4680-B3C1-60526B9D8B16}">
      <dgm:prSet/>
      <dgm:spPr/>
      <dgm:t>
        <a:bodyPr/>
        <a:lstStyle/>
        <a:p>
          <a:endParaRPr lang="tr-TR" sz="900" b="0"/>
        </a:p>
      </dgm:t>
    </dgm:pt>
    <dgm:pt modelId="{8EE13844-E095-4146-8BBC-19B3AC89B12E}" type="sibTrans" cxnId="{9216BC54-9EAC-4680-B3C1-60526B9D8B16}">
      <dgm:prSet/>
      <dgm:spPr/>
      <dgm:t>
        <a:bodyPr/>
        <a:lstStyle/>
        <a:p>
          <a:endParaRPr lang="tr-TR" sz="900" b="0"/>
        </a:p>
      </dgm:t>
    </dgm:pt>
    <dgm:pt modelId="{90B1250D-6842-4838-AAAA-1581DF6EE9EE}">
      <dgm:prSet phldrT="[Metin]" custT="1"/>
      <dgm:spPr>
        <a:solidFill>
          <a:srgbClr val="044570"/>
        </a:solidFill>
        <a:ln w="19050">
          <a:solidFill>
            <a:schemeClr val="accent4">
              <a:lumMod val="60000"/>
              <a:lumOff val="40000"/>
            </a:schemeClr>
          </a:solidFill>
          <a:prstDash val="solid"/>
        </a:ln>
      </dgm:spPr>
      <dgm:t>
        <a:bodyPr/>
        <a:lstStyle/>
        <a:p>
          <a:r>
            <a:rPr lang="tr-TR" sz="1200" b="0" i="1" u="none" dirty="0">
              <a:solidFill>
                <a:schemeClr val="bg1"/>
              </a:solidFill>
              <a:latin typeface="Consolas" panose="020B0609020204030204" pitchFamily="49" charset="0"/>
              <a:hlinkClick xmlns:r="http://schemas.openxmlformats.org/officeDocument/2006/relationships" r:id="rId1">
                <a:extLst>
                  <a:ext uri="{A12FA001-AC4F-418D-AE19-62706E023703}">
                    <ahyp:hlinkClr xmlns:ahyp="http://schemas.microsoft.com/office/drawing/2018/hyperlinkcolor" val="tx"/>
                  </a:ext>
                </a:extLst>
              </a:hlinkClick>
            </a:rPr>
            <a:t>https://www.linkedin.com/in/ademakkus/</a:t>
          </a:r>
          <a:endParaRPr lang="tr-TR" sz="1200" b="0" i="1" u="none" dirty="0">
            <a:solidFill>
              <a:schemeClr val="bg1"/>
            </a:solidFill>
            <a:latin typeface="Consolas" panose="020B0609020204030204" pitchFamily="49" charset="0"/>
          </a:endParaRPr>
        </a:p>
      </dgm:t>
    </dgm:pt>
    <dgm:pt modelId="{36C310D6-6A99-416B-97DA-C639DF5CACEF}" type="parTrans" cxnId="{44D089C9-E720-4F23-AEA1-84E6FA5515A3}">
      <dgm:prSet/>
      <dgm:spPr/>
      <dgm:t>
        <a:bodyPr/>
        <a:lstStyle/>
        <a:p>
          <a:endParaRPr lang="tr-TR" sz="900" b="0"/>
        </a:p>
      </dgm:t>
    </dgm:pt>
    <dgm:pt modelId="{9F43C76D-1778-4230-A276-434781D7D336}" type="sibTrans" cxnId="{44D089C9-E720-4F23-AEA1-84E6FA5515A3}">
      <dgm:prSet/>
      <dgm:spPr/>
      <dgm:t>
        <a:bodyPr/>
        <a:lstStyle/>
        <a:p>
          <a:endParaRPr lang="tr-TR" sz="900" b="0"/>
        </a:p>
      </dgm:t>
    </dgm:pt>
    <dgm:pt modelId="{781B8CAF-C50F-4C25-9706-5F8CC8E8183F}">
      <dgm:prSet phldrT="[Metin]" custT="1"/>
      <dgm:spPr>
        <a:solidFill>
          <a:srgbClr val="B40049"/>
        </a:solidFill>
        <a:ln w="12700" cap="rnd">
          <a:solidFill>
            <a:srgbClr val="FFCCCC"/>
          </a:solidFill>
        </a:ln>
      </dgm:spPr>
      <dgm:t>
        <a:bodyPr/>
        <a:lstStyle/>
        <a:p>
          <a:r>
            <a:rPr lang="tr-TR" sz="1200" b="0" i="1" u="none" dirty="0">
              <a:solidFill>
                <a:srgbClr val="FFCDDE"/>
              </a:solidFill>
              <a:latin typeface="Consolas" panose="020B0609020204030204" pitchFamily="49" charset="0"/>
              <a:hlinkClick xmlns:r="http://schemas.openxmlformats.org/officeDocument/2006/relationships" r:id="rId2">
                <a:extLst>
                  <a:ext uri="{A12FA001-AC4F-418D-AE19-62706E023703}">
                    <ahyp:hlinkClr xmlns:ahyp="http://schemas.microsoft.com/office/drawing/2018/hyperlinkcolor" val="tx"/>
                  </a:ext>
                </a:extLst>
              </a:hlinkClick>
            </a:rPr>
            <a:t>https://www.instagram.com/akkusadem19/</a:t>
          </a:r>
          <a:endParaRPr lang="tr-TR" sz="1200" b="0" i="1" u="none" dirty="0">
            <a:solidFill>
              <a:srgbClr val="FFCDDE"/>
            </a:solidFill>
            <a:latin typeface="Consolas" panose="020B0609020204030204" pitchFamily="49" charset="0"/>
          </a:endParaRPr>
        </a:p>
      </dgm:t>
    </dgm:pt>
    <dgm:pt modelId="{92ADF6A9-8B12-4C2E-82E1-B82615104029}" type="parTrans" cxnId="{B177E18B-8D5A-4569-A8C5-0631B3868914}">
      <dgm:prSet/>
      <dgm:spPr/>
      <dgm:t>
        <a:bodyPr/>
        <a:lstStyle/>
        <a:p>
          <a:endParaRPr lang="tr-TR" sz="900" b="0"/>
        </a:p>
      </dgm:t>
    </dgm:pt>
    <dgm:pt modelId="{00716E31-977B-42C7-BECB-30ACD601F8CE}" type="sibTrans" cxnId="{B177E18B-8D5A-4569-A8C5-0631B3868914}">
      <dgm:prSet/>
      <dgm:spPr/>
      <dgm:t>
        <a:bodyPr/>
        <a:lstStyle/>
        <a:p>
          <a:endParaRPr lang="tr-TR" sz="900" b="0"/>
        </a:p>
      </dgm:t>
    </dgm:pt>
    <dgm:pt modelId="{CF920AA3-6F31-4676-A440-BB5609628FA7}">
      <dgm:prSet phldrT="[Metin]" custT="1"/>
      <dgm:spPr>
        <a:solidFill>
          <a:srgbClr val="38558D"/>
        </a:solidFill>
        <a:ln w="12700">
          <a:solidFill>
            <a:schemeClr val="accent1">
              <a:lumMod val="60000"/>
              <a:lumOff val="40000"/>
            </a:schemeClr>
          </a:solidFill>
        </a:ln>
      </dgm:spPr>
      <dgm:t>
        <a:bodyPr/>
        <a:lstStyle/>
        <a:p>
          <a:r>
            <a:rPr lang="tr-TR" sz="1200" i="1" dirty="0">
              <a:solidFill>
                <a:schemeClr val="bg1"/>
              </a:solidFill>
              <a:latin typeface="Consolas" panose="020B0609020204030204" pitchFamily="49" charset="0"/>
              <a:hlinkClick xmlns:r="http://schemas.openxmlformats.org/officeDocument/2006/relationships" r:id="rId3">
                <a:extLst>
                  <a:ext uri="{A12FA001-AC4F-418D-AE19-62706E023703}">
                    <ahyp:hlinkClr xmlns:ahyp="http://schemas.microsoft.com/office/drawing/2018/hyperlinkcolor" val="tx"/>
                  </a:ext>
                </a:extLst>
              </a:hlinkClick>
            </a:rPr>
            <a:t>https://www.facebook.com/akkusadem19</a:t>
          </a:r>
          <a:endParaRPr lang="tr-TR" sz="1200" b="0" i="1" u="none" dirty="0">
            <a:solidFill>
              <a:schemeClr val="bg1"/>
            </a:solidFill>
            <a:latin typeface="Consolas" panose="020B0609020204030204" pitchFamily="49" charset="0"/>
          </a:endParaRPr>
        </a:p>
      </dgm:t>
    </dgm:pt>
    <dgm:pt modelId="{196A53C8-75DE-44B9-8CC9-BEDED6BDA69C}" type="parTrans" cxnId="{2AE7E951-19B9-4B1C-A416-1B6068AF8E2A}">
      <dgm:prSet/>
      <dgm:spPr/>
      <dgm:t>
        <a:bodyPr/>
        <a:lstStyle/>
        <a:p>
          <a:endParaRPr lang="tr-TR"/>
        </a:p>
      </dgm:t>
    </dgm:pt>
    <dgm:pt modelId="{54F85CF4-AF0D-4228-97EC-E8D890E6B4A4}" type="sibTrans" cxnId="{2AE7E951-19B9-4B1C-A416-1B6068AF8E2A}">
      <dgm:prSet/>
      <dgm:spPr/>
      <dgm:t>
        <a:bodyPr/>
        <a:lstStyle/>
        <a:p>
          <a:endParaRPr lang="tr-TR"/>
        </a:p>
      </dgm:t>
    </dgm:pt>
    <dgm:pt modelId="{3E78D22D-EF0F-485F-A6FA-7BCEE27C9205}" type="pres">
      <dgm:prSet presAssocID="{8EB001DC-8D87-46E5-8E4B-510E546A15B7}" presName="Name0" presStyleCnt="0">
        <dgm:presLayoutVars>
          <dgm:chMax val="7"/>
          <dgm:chPref val="7"/>
          <dgm:dir/>
        </dgm:presLayoutVars>
      </dgm:prSet>
      <dgm:spPr/>
    </dgm:pt>
    <dgm:pt modelId="{9BA12A37-74E1-445C-A3E2-5BEB055754AE}" type="pres">
      <dgm:prSet presAssocID="{8EB001DC-8D87-46E5-8E4B-510E546A15B7}" presName="Name1" presStyleCnt="0"/>
      <dgm:spPr/>
    </dgm:pt>
    <dgm:pt modelId="{DE640F4B-7D01-4737-8806-08025E8B2C61}" type="pres">
      <dgm:prSet presAssocID="{8EB001DC-8D87-46E5-8E4B-510E546A15B7}" presName="cycle" presStyleCnt="0"/>
      <dgm:spPr/>
    </dgm:pt>
    <dgm:pt modelId="{B728F593-2CCB-4916-84A1-E8855E896D68}" type="pres">
      <dgm:prSet presAssocID="{8EB001DC-8D87-46E5-8E4B-510E546A15B7}" presName="srcNode" presStyleLbl="node1" presStyleIdx="0" presStyleCnt="4"/>
      <dgm:spPr/>
    </dgm:pt>
    <dgm:pt modelId="{D8DE1E3B-EB6F-4446-BC9C-CBFB9BE02B40}" type="pres">
      <dgm:prSet presAssocID="{8EB001DC-8D87-46E5-8E4B-510E546A15B7}" presName="conn" presStyleLbl="parChTrans1D2" presStyleIdx="0" presStyleCnt="1"/>
      <dgm:spPr/>
    </dgm:pt>
    <dgm:pt modelId="{24C92A45-59A2-41BD-81EE-E00E07258BA7}" type="pres">
      <dgm:prSet presAssocID="{8EB001DC-8D87-46E5-8E4B-510E546A15B7}" presName="extraNode" presStyleLbl="node1" presStyleIdx="0" presStyleCnt="4"/>
      <dgm:spPr/>
    </dgm:pt>
    <dgm:pt modelId="{94CC6666-F2E5-405B-BF59-CBFE53AEF96C}" type="pres">
      <dgm:prSet presAssocID="{8EB001DC-8D87-46E5-8E4B-510E546A15B7}" presName="dstNode" presStyleLbl="node1" presStyleIdx="0" presStyleCnt="4"/>
      <dgm:spPr/>
    </dgm:pt>
    <dgm:pt modelId="{C3C1C5D2-CE70-4E55-BC80-3CC3DB450AE3}" type="pres">
      <dgm:prSet presAssocID="{1E872640-21B4-4BEA-B3CC-66E3498AFCD2}" presName="text_1" presStyleLbl="node1" presStyleIdx="0" presStyleCnt="4">
        <dgm:presLayoutVars>
          <dgm:bulletEnabled val="1"/>
        </dgm:presLayoutVars>
      </dgm:prSet>
      <dgm:spPr/>
    </dgm:pt>
    <dgm:pt modelId="{B8259C59-BD25-42FB-A3AE-A65EBDD4F3C4}" type="pres">
      <dgm:prSet presAssocID="{1E872640-21B4-4BEA-B3CC-66E3498AFCD2}" presName="accent_1" presStyleCnt="0"/>
      <dgm:spPr/>
    </dgm:pt>
    <dgm:pt modelId="{0ED411EF-7A25-49A7-B760-D9E20D138F7B}" type="pres">
      <dgm:prSet presAssocID="{1E872640-21B4-4BEA-B3CC-66E3498AFCD2}" presName="accentRepeatNode" presStyleLbl="solidFgAcc1" presStyleIdx="0" presStyleCnt="4"/>
      <dgm:spPr>
        <a:blipFill dpi="0" rotWithShape="1">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dgm:spPr>
    </dgm:pt>
    <dgm:pt modelId="{C8A7D118-81F3-4423-9497-33944A45E52B}" type="pres">
      <dgm:prSet presAssocID="{90B1250D-6842-4838-AAAA-1581DF6EE9EE}" presName="text_2" presStyleLbl="node1" presStyleIdx="1" presStyleCnt="4">
        <dgm:presLayoutVars>
          <dgm:bulletEnabled val="1"/>
        </dgm:presLayoutVars>
      </dgm:prSet>
      <dgm:spPr/>
    </dgm:pt>
    <dgm:pt modelId="{60178210-90CF-42F8-BD99-084192F76243}" type="pres">
      <dgm:prSet presAssocID="{90B1250D-6842-4838-AAAA-1581DF6EE9EE}" presName="accent_2" presStyleCnt="0"/>
      <dgm:spPr/>
    </dgm:pt>
    <dgm:pt modelId="{4C716AB8-6D48-4521-9660-436EC34F0333}" type="pres">
      <dgm:prSet presAssocID="{90B1250D-6842-4838-AAAA-1581DF6EE9EE}" presName="accentRepeatNode" presStyleLbl="solidFgAcc1" presStyleIdx="1" presStyleCnt="4"/>
      <dgm:spPr>
        <a:blipFill dpi="0" rotWithShape="1">
          <a:blip xmlns:r="http://schemas.openxmlformats.org/officeDocument/2006/relationships" r:embed="rId5" cstate="print">
            <a:extLst>
              <a:ext uri="{28A0092B-C50C-407E-A947-70E740481C1C}">
                <a14:useLocalDpi xmlns:a14="http://schemas.microsoft.com/office/drawing/2010/main" val="0"/>
              </a:ext>
            </a:extLst>
          </a:blip>
          <a:srcRect/>
          <a:stretch>
            <a:fillRect/>
          </a:stretch>
        </a:blipFill>
      </dgm:spPr>
    </dgm:pt>
    <dgm:pt modelId="{60890026-4A13-4C08-85E2-BCD62658304C}" type="pres">
      <dgm:prSet presAssocID="{781B8CAF-C50F-4C25-9706-5F8CC8E8183F}" presName="text_3" presStyleLbl="node1" presStyleIdx="2" presStyleCnt="4">
        <dgm:presLayoutVars>
          <dgm:bulletEnabled val="1"/>
        </dgm:presLayoutVars>
      </dgm:prSet>
      <dgm:spPr/>
    </dgm:pt>
    <dgm:pt modelId="{8D635140-B5E3-4A1C-B86F-0F00E4F5094B}" type="pres">
      <dgm:prSet presAssocID="{781B8CAF-C50F-4C25-9706-5F8CC8E8183F}" presName="accent_3" presStyleCnt="0"/>
      <dgm:spPr/>
    </dgm:pt>
    <dgm:pt modelId="{14CE5A8D-8EEE-4F7F-A6A0-322622A8667F}" type="pres">
      <dgm:prSet presAssocID="{781B8CAF-C50F-4C25-9706-5F8CC8E8183F}" presName="accentRepeatNode" presStyleLbl="solidFgAcc1" presStyleIdx="2" presStyleCnt="4"/>
      <dgm:spPr>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a:stretch>
        </a:blipFill>
      </dgm:spPr>
    </dgm:pt>
    <dgm:pt modelId="{4945EF0F-7398-4ADB-A826-127B14663BD7}" type="pres">
      <dgm:prSet presAssocID="{CF920AA3-6F31-4676-A440-BB5609628FA7}" presName="text_4" presStyleLbl="node1" presStyleIdx="3" presStyleCnt="4">
        <dgm:presLayoutVars>
          <dgm:bulletEnabled val="1"/>
        </dgm:presLayoutVars>
      </dgm:prSet>
      <dgm:spPr/>
    </dgm:pt>
    <dgm:pt modelId="{B38FFBD5-0DD6-433D-97E3-CDF7231BA6EE}" type="pres">
      <dgm:prSet presAssocID="{CF920AA3-6F31-4676-A440-BB5609628FA7}" presName="accent_4" presStyleCnt="0"/>
      <dgm:spPr/>
    </dgm:pt>
    <dgm:pt modelId="{7F8E6CD2-54A9-4FBC-BE1D-8C98DA931A89}" type="pres">
      <dgm:prSet presAssocID="{CF920AA3-6F31-4676-A440-BB5609628FA7}" presName="accentRepeatNode" presStyleLbl="solidFgAcc1" presStyleIdx="3" presStyleCnt="4"/>
      <dgm:spPr>
        <a:blipFill dpi="0" rotWithShape="0">
          <a:blip xmlns:r="http://schemas.openxmlformats.org/officeDocument/2006/relationships" r:embed="rId7" cstate="print">
            <a:extLst>
              <a:ext uri="{28A0092B-C50C-407E-A947-70E740481C1C}">
                <a14:useLocalDpi xmlns:a14="http://schemas.microsoft.com/office/drawing/2010/main" val="0"/>
              </a:ext>
            </a:extLst>
          </a:blip>
          <a:srcRect/>
          <a:stretch>
            <a:fillRect/>
          </a:stretch>
        </a:blipFill>
      </dgm:spPr>
    </dgm:pt>
  </dgm:ptLst>
  <dgm:cxnLst>
    <dgm:cxn modelId="{10046E2E-CC38-4A90-9F47-2FFBC050C66B}" type="presOf" srcId="{8EE13844-E095-4146-8BBC-19B3AC89B12E}" destId="{D8DE1E3B-EB6F-4446-BC9C-CBFB9BE02B40}" srcOrd="0" destOrd="0" presId="urn:microsoft.com/office/officeart/2008/layout/VerticalCurvedList"/>
    <dgm:cxn modelId="{2AE7E951-19B9-4B1C-A416-1B6068AF8E2A}" srcId="{8EB001DC-8D87-46E5-8E4B-510E546A15B7}" destId="{CF920AA3-6F31-4676-A440-BB5609628FA7}" srcOrd="3" destOrd="0" parTransId="{196A53C8-75DE-44B9-8CC9-BEDED6BDA69C}" sibTransId="{54F85CF4-AF0D-4228-97EC-E8D890E6B4A4}"/>
    <dgm:cxn modelId="{B21FF472-9176-46EC-AC8D-7B2CE735E256}" type="presOf" srcId="{1E872640-21B4-4BEA-B3CC-66E3498AFCD2}" destId="{C3C1C5D2-CE70-4E55-BC80-3CC3DB450AE3}" srcOrd="0" destOrd="0" presId="urn:microsoft.com/office/officeart/2008/layout/VerticalCurvedList"/>
    <dgm:cxn modelId="{9216BC54-9EAC-4680-B3C1-60526B9D8B16}" srcId="{8EB001DC-8D87-46E5-8E4B-510E546A15B7}" destId="{1E872640-21B4-4BEA-B3CC-66E3498AFCD2}" srcOrd="0" destOrd="0" parTransId="{F93C6156-0D14-42B1-B680-10F181FCED6F}" sibTransId="{8EE13844-E095-4146-8BBC-19B3AC89B12E}"/>
    <dgm:cxn modelId="{B177E18B-8D5A-4569-A8C5-0631B3868914}" srcId="{8EB001DC-8D87-46E5-8E4B-510E546A15B7}" destId="{781B8CAF-C50F-4C25-9706-5F8CC8E8183F}" srcOrd="2" destOrd="0" parTransId="{92ADF6A9-8B12-4C2E-82E1-B82615104029}" sibTransId="{00716E31-977B-42C7-BECB-30ACD601F8CE}"/>
    <dgm:cxn modelId="{C702E6A6-9F2F-4CA7-B164-8D038CBD8DB3}" type="presOf" srcId="{90B1250D-6842-4838-AAAA-1581DF6EE9EE}" destId="{C8A7D118-81F3-4423-9497-33944A45E52B}" srcOrd="0" destOrd="0" presId="urn:microsoft.com/office/officeart/2008/layout/VerticalCurvedList"/>
    <dgm:cxn modelId="{0757FAC1-DC96-486E-93EA-3F06A1BC8FDC}" type="presOf" srcId="{CF920AA3-6F31-4676-A440-BB5609628FA7}" destId="{4945EF0F-7398-4ADB-A826-127B14663BD7}" srcOrd="0" destOrd="0" presId="urn:microsoft.com/office/officeart/2008/layout/VerticalCurvedList"/>
    <dgm:cxn modelId="{44D089C9-E720-4F23-AEA1-84E6FA5515A3}" srcId="{8EB001DC-8D87-46E5-8E4B-510E546A15B7}" destId="{90B1250D-6842-4838-AAAA-1581DF6EE9EE}" srcOrd="1" destOrd="0" parTransId="{36C310D6-6A99-416B-97DA-C639DF5CACEF}" sibTransId="{9F43C76D-1778-4230-A276-434781D7D336}"/>
    <dgm:cxn modelId="{4CBEA8D3-85AD-42B4-928B-08C969624BD0}" type="presOf" srcId="{781B8CAF-C50F-4C25-9706-5F8CC8E8183F}" destId="{60890026-4A13-4C08-85E2-BCD62658304C}" srcOrd="0" destOrd="0" presId="urn:microsoft.com/office/officeart/2008/layout/VerticalCurvedList"/>
    <dgm:cxn modelId="{530A06F9-E77D-4475-9861-CE5CB1A760BB}" type="presOf" srcId="{8EB001DC-8D87-46E5-8E4B-510E546A15B7}" destId="{3E78D22D-EF0F-485F-A6FA-7BCEE27C9205}" srcOrd="0" destOrd="0" presId="urn:microsoft.com/office/officeart/2008/layout/VerticalCurvedList"/>
    <dgm:cxn modelId="{8B89C1A0-BDF2-469F-9CE2-949EAF0E2499}" type="presParOf" srcId="{3E78D22D-EF0F-485F-A6FA-7BCEE27C9205}" destId="{9BA12A37-74E1-445C-A3E2-5BEB055754AE}" srcOrd="0" destOrd="0" presId="urn:microsoft.com/office/officeart/2008/layout/VerticalCurvedList"/>
    <dgm:cxn modelId="{60754192-0BC5-4B99-BD3D-833DD5D88095}" type="presParOf" srcId="{9BA12A37-74E1-445C-A3E2-5BEB055754AE}" destId="{DE640F4B-7D01-4737-8806-08025E8B2C61}" srcOrd="0" destOrd="0" presId="urn:microsoft.com/office/officeart/2008/layout/VerticalCurvedList"/>
    <dgm:cxn modelId="{E7E7B022-4022-46E7-BFD2-CC17C25E7FD7}" type="presParOf" srcId="{DE640F4B-7D01-4737-8806-08025E8B2C61}" destId="{B728F593-2CCB-4916-84A1-E8855E896D68}" srcOrd="0" destOrd="0" presId="urn:microsoft.com/office/officeart/2008/layout/VerticalCurvedList"/>
    <dgm:cxn modelId="{4A0C0F86-B2DA-45F1-BF84-C479DF88B65D}" type="presParOf" srcId="{DE640F4B-7D01-4737-8806-08025E8B2C61}" destId="{D8DE1E3B-EB6F-4446-BC9C-CBFB9BE02B40}" srcOrd="1" destOrd="0" presId="urn:microsoft.com/office/officeart/2008/layout/VerticalCurvedList"/>
    <dgm:cxn modelId="{1BA88A80-D76D-4B66-8645-94B3E0347923}" type="presParOf" srcId="{DE640F4B-7D01-4737-8806-08025E8B2C61}" destId="{24C92A45-59A2-41BD-81EE-E00E07258BA7}" srcOrd="2" destOrd="0" presId="urn:microsoft.com/office/officeart/2008/layout/VerticalCurvedList"/>
    <dgm:cxn modelId="{6A477A2A-CDD2-4603-AE30-08FCCA7D4886}" type="presParOf" srcId="{DE640F4B-7D01-4737-8806-08025E8B2C61}" destId="{94CC6666-F2E5-405B-BF59-CBFE53AEF96C}" srcOrd="3" destOrd="0" presId="urn:microsoft.com/office/officeart/2008/layout/VerticalCurvedList"/>
    <dgm:cxn modelId="{64E0F931-EE4B-41B5-8F4F-5EC0941C8F31}" type="presParOf" srcId="{9BA12A37-74E1-445C-A3E2-5BEB055754AE}" destId="{C3C1C5D2-CE70-4E55-BC80-3CC3DB450AE3}" srcOrd="1" destOrd="0" presId="urn:microsoft.com/office/officeart/2008/layout/VerticalCurvedList"/>
    <dgm:cxn modelId="{682278C1-754C-4867-8C80-6155564B0A2F}" type="presParOf" srcId="{9BA12A37-74E1-445C-A3E2-5BEB055754AE}" destId="{B8259C59-BD25-42FB-A3AE-A65EBDD4F3C4}" srcOrd="2" destOrd="0" presId="urn:microsoft.com/office/officeart/2008/layout/VerticalCurvedList"/>
    <dgm:cxn modelId="{BA3C8BEF-C5F0-4080-B266-42E92342EE8F}" type="presParOf" srcId="{B8259C59-BD25-42FB-A3AE-A65EBDD4F3C4}" destId="{0ED411EF-7A25-49A7-B760-D9E20D138F7B}" srcOrd="0" destOrd="0" presId="urn:microsoft.com/office/officeart/2008/layout/VerticalCurvedList"/>
    <dgm:cxn modelId="{948EF415-282F-4457-BC76-9E3D915A0E8F}" type="presParOf" srcId="{9BA12A37-74E1-445C-A3E2-5BEB055754AE}" destId="{C8A7D118-81F3-4423-9497-33944A45E52B}" srcOrd="3" destOrd="0" presId="urn:microsoft.com/office/officeart/2008/layout/VerticalCurvedList"/>
    <dgm:cxn modelId="{1999D3DB-348F-4DCA-97BD-6112F8A0ACA5}" type="presParOf" srcId="{9BA12A37-74E1-445C-A3E2-5BEB055754AE}" destId="{60178210-90CF-42F8-BD99-084192F76243}" srcOrd="4" destOrd="0" presId="urn:microsoft.com/office/officeart/2008/layout/VerticalCurvedList"/>
    <dgm:cxn modelId="{75BD3FB5-B255-4D52-9429-36DFB8251834}" type="presParOf" srcId="{60178210-90CF-42F8-BD99-084192F76243}" destId="{4C716AB8-6D48-4521-9660-436EC34F0333}" srcOrd="0" destOrd="0" presId="urn:microsoft.com/office/officeart/2008/layout/VerticalCurvedList"/>
    <dgm:cxn modelId="{523CA252-B568-425C-BFBB-3534983AF471}" type="presParOf" srcId="{9BA12A37-74E1-445C-A3E2-5BEB055754AE}" destId="{60890026-4A13-4C08-85E2-BCD62658304C}" srcOrd="5" destOrd="0" presId="urn:microsoft.com/office/officeart/2008/layout/VerticalCurvedList"/>
    <dgm:cxn modelId="{C42EBEA8-2858-409E-87A6-AAE870C207A2}" type="presParOf" srcId="{9BA12A37-74E1-445C-A3E2-5BEB055754AE}" destId="{8D635140-B5E3-4A1C-B86F-0F00E4F5094B}" srcOrd="6" destOrd="0" presId="urn:microsoft.com/office/officeart/2008/layout/VerticalCurvedList"/>
    <dgm:cxn modelId="{A8E996F9-714D-40A3-997A-5A91784BD81C}" type="presParOf" srcId="{8D635140-B5E3-4A1C-B86F-0F00E4F5094B}" destId="{14CE5A8D-8EEE-4F7F-A6A0-322622A8667F}" srcOrd="0" destOrd="0" presId="urn:microsoft.com/office/officeart/2008/layout/VerticalCurvedList"/>
    <dgm:cxn modelId="{FD3B30F6-48B5-42B9-974E-3060F5A00819}" type="presParOf" srcId="{9BA12A37-74E1-445C-A3E2-5BEB055754AE}" destId="{4945EF0F-7398-4ADB-A826-127B14663BD7}" srcOrd="7" destOrd="0" presId="urn:microsoft.com/office/officeart/2008/layout/VerticalCurvedList"/>
    <dgm:cxn modelId="{F9DE83B8-A114-4B83-8607-AF4C201C5A68}" type="presParOf" srcId="{9BA12A37-74E1-445C-A3E2-5BEB055754AE}" destId="{B38FFBD5-0DD6-433D-97E3-CDF7231BA6EE}" srcOrd="8" destOrd="0" presId="urn:microsoft.com/office/officeart/2008/layout/VerticalCurvedList"/>
    <dgm:cxn modelId="{5C919BA1-24FE-4377-A64B-FD2244252CE7}" type="presParOf" srcId="{B38FFBD5-0DD6-433D-97E3-CDF7231BA6EE}" destId="{7F8E6CD2-54A9-4FBC-BE1D-8C98DA931A89}" srcOrd="0" destOrd="0" presId="urn:microsoft.com/office/officeart/2008/layout/VerticalCurvedList"/>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7ADA40-D2C9-4398-A771-9C0DC9A30DB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6FD680F-90DD-44BD-B3C8-FB309BD43285}">
      <dgm:prSet custT="1"/>
      <dgm:spPr/>
      <dgm:t>
        <a:bodyPr/>
        <a:lstStyle/>
        <a:p>
          <a:r>
            <a:rPr lang="tr-TR" sz="1800" dirty="0"/>
            <a:t>İnsan </a:t>
          </a:r>
          <a:r>
            <a:rPr lang="tr-TR" sz="1600" dirty="0"/>
            <a:t>kaynaklarını</a:t>
          </a:r>
          <a:r>
            <a:rPr lang="tr-TR" sz="1800" dirty="0"/>
            <a:t> bilinçli yönetmek işletme için bir yatırım ve karlılık getirir. </a:t>
          </a:r>
          <a:endParaRPr lang="en-US" sz="1800" dirty="0"/>
        </a:p>
      </dgm:t>
    </dgm:pt>
    <dgm:pt modelId="{055CE7FE-D9E4-4240-B8A5-98B6A59B24F7}" type="parTrans" cxnId="{0EC71452-DAB8-4D1F-989F-563973C507A6}">
      <dgm:prSet/>
      <dgm:spPr/>
      <dgm:t>
        <a:bodyPr/>
        <a:lstStyle/>
        <a:p>
          <a:endParaRPr lang="en-US"/>
        </a:p>
      </dgm:t>
    </dgm:pt>
    <dgm:pt modelId="{00ED6FD3-6FC9-40E7-9846-14FA1A8CE745}" type="sibTrans" cxnId="{0EC71452-DAB8-4D1F-989F-563973C507A6}">
      <dgm:prSet/>
      <dgm:spPr/>
      <dgm:t>
        <a:bodyPr/>
        <a:lstStyle/>
        <a:p>
          <a:endParaRPr lang="en-US"/>
        </a:p>
      </dgm:t>
    </dgm:pt>
    <dgm:pt modelId="{17A9440D-5646-4958-B52E-07C81DF87C6B}">
      <dgm:prSet custT="1"/>
      <dgm:spPr/>
      <dgm:t>
        <a:bodyPr/>
        <a:lstStyle/>
        <a:p>
          <a:r>
            <a:rPr lang="tr-TR" sz="1600" dirty="0"/>
            <a:t>Çalışan performansını ve verimlilik oranlarını artırır. </a:t>
          </a:r>
          <a:endParaRPr lang="en-US" sz="1600" dirty="0"/>
        </a:p>
      </dgm:t>
    </dgm:pt>
    <dgm:pt modelId="{9403B56E-0748-46C0-8927-42A9FDBD6BB2}" type="parTrans" cxnId="{211AB076-A73D-4A9F-8CDB-5F1E98B54CD6}">
      <dgm:prSet/>
      <dgm:spPr/>
      <dgm:t>
        <a:bodyPr/>
        <a:lstStyle/>
        <a:p>
          <a:endParaRPr lang="en-US"/>
        </a:p>
      </dgm:t>
    </dgm:pt>
    <dgm:pt modelId="{AEA758C6-7D91-43A6-89C4-3CAC72BBD906}" type="sibTrans" cxnId="{211AB076-A73D-4A9F-8CDB-5F1E98B54CD6}">
      <dgm:prSet/>
      <dgm:spPr/>
      <dgm:t>
        <a:bodyPr/>
        <a:lstStyle/>
        <a:p>
          <a:endParaRPr lang="en-US"/>
        </a:p>
      </dgm:t>
    </dgm:pt>
    <dgm:pt modelId="{94F2208B-4329-45D6-8128-E240CC0C3508}">
      <dgm:prSet custT="1"/>
      <dgm:spPr/>
      <dgm:t>
        <a:bodyPr/>
        <a:lstStyle/>
        <a:p>
          <a:r>
            <a:rPr lang="tr-TR" sz="1600" dirty="0"/>
            <a:t>Çalışanların iş güvenliği ve sağlığı gibi çıkarlarının korunmasına katkıda bulunur. </a:t>
          </a:r>
          <a:endParaRPr lang="en-US" sz="1600" dirty="0"/>
        </a:p>
      </dgm:t>
    </dgm:pt>
    <dgm:pt modelId="{CFA994EC-5FEB-4804-AB1F-92233ECE2DCC}" type="parTrans" cxnId="{1924944B-47ED-4F91-A8A8-AFB1ED61DF43}">
      <dgm:prSet/>
      <dgm:spPr/>
      <dgm:t>
        <a:bodyPr/>
        <a:lstStyle/>
        <a:p>
          <a:endParaRPr lang="en-US"/>
        </a:p>
      </dgm:t>
    </dgm:pt>
    <dgm:pt modelId="{A9EF0D8E-3F87-4465-A223-6E07B03A35E1}" type="sibTrans" cxnId="{1924944B-47ED-4F91-A8A8-AFB1ED61DF43}">
      <dgm:prSet/>
      <dgm:spPr/>
      <dgm:t>
        <a:bodyPr/>
        <a:lstStyle/>
        <a:p>
          <a:endParaRPr lang="en-US"/>
        </a:p>
      </dgm:t>
    </dgm:pt>
    <dgm:pt modelId="{3EC41896-F6B1-4F09-A0E6-5FB129533508}">
      <dgm:prSet custT="1"/>
      <dgm:spPr/>
      <dgm:t>
        <a:bodyPr/>
        <a:lstStyle/>
        <a:p>
          <a:r>
            <a:rPr lang="tr-TR" sz="1600" dirty="0"/>
            <a:t>Çalışma yaşamının kalitesini artırır. </a:t>
          </a:r>
          <a:endParaRPr lang="en-US" sz="1600" dirty="0"/>
        </a:p>
      </dgm:t>
    </dgm:pt>
    <dgm:pt modelId="{50517D88-54CE-4E6E-93EB-9B4B9BC9B333}" type="parTrans" cxnId="{2BF1C203-0619-4B60-AD60-AC33610B8769}">
      <dgm:prSet/>
      <dgm:spPr/>
      <dgm:t>
        <a:bodyPr/>
        <a:lstStyle/>
        <a:p>
          <a:endParaRPr lang="en-US"/>
        </a:p>
      </dgm:t>
    </dgm:pt>
    <dgm:pt modelId="{643836B0-9EB9-40DE-BC0C-47D231E6314C}" type="sibTrans" cxnId="{2BF1C203-0619-4B60-AD60-AC33610B8769}">
      <dgm:prSet/>
      <dgm:spPr/>
      <dgm:t>
        <a:bodyPr/>
        <a:lstStyle/>
        <a:p>
          <a:endParaRPr lang="en-US"/>
        </a:p>
      </dgm:t>
    </dgm:pt>
    <dgm:pt modelId="{9873DCD7-CE3A-4D77-B790-A853325F4D08}">
      <dgm:prSet custT="1"/>
      <dgm:spPr/>
      <dgm:t>
        <a:bodyPr/>
        <a:lstStyle/>
        <a:p>
          <a:r>
            <a:rPr lang="tr-TR" sz="1600" dirty="0"/>
            <a:t>İşletmeye sürekli gelişim olanakları sağlar. </a:t>
          </a:r>
          <a:endParaRPr lang="en-US" sz="1600" dirty="0"/>
        </a:p>
      </dgm:t>
    </dgm:pt>
    <dgm:pt modelId="{C124A314-E0DB-48BE-93B6-DEAEBD1BCEDE}" type="parTrans" cxnId="{5B455BFD-338A-4639-94B0-7B4F62643576}">
      <dgm:prSet/>
      <dgm:spPr/>
      <dgm:t>
        <a:bodyPr/>
        <a:lstStyle/>
        <a:p>
          <a:endParaRPr lang="en-US"/>
        </a:p>
      </dgm:t>
    </dgm:pt>
    <dgm:pt modelId="{7B38AACF-438A-4F61-924C-1AB7FD0098B6}" type="sibTrans" cxnId="{5B455BFD-338A-4639-94B0-7B4F62643576}">
      <dgm:prSet/>
      <dgm:spPr/>
      <dgm:t>
        <a:bodyPr/>
        <a:lstStyle/>
        <a:p>
          <a:endParaRPr lang="en-US"/>
        </a:p>
      </dgm:t>
    </dgm:pt>
    <dgm:pt modelId="{79FA2243-A4BD-4E6A-8446-BF08A2857F59}">
      <dgm:prSet custT="1"/>
      <dgm:spPr/>
      <dgm:t>
        <a:bodyPr/>
        <a:lstStyle/>
        <a:p>
          <a:r>
            <a:rPr lang="tr-TR" sz="1600" dirty="0"/>
            <a:t>Her türlü kaygıdan uzaklaşarak değişime açık ve sürekli başarıya yönelik insanlar oluşturulmasına yardımcı olur.</a:t>
          </a:r>
          <a:endParaRPr lang="en-US" sz="1600" dirty="0"/>
        </a:p>
      </dgm:t>
    </dgm:pt>
    <dgm:pt modelId="{269FF179-CFA9-4CE3-BBD1-8F2AAA145A45}" type="parTrans" cxnId="{F2B66F61-0859-4882-B08B-D964872BB7F3}">
      <dgm:prSet/>
      <dgm:spPr/>
      <dgm:t>
        <a:bodyPr/>
        <a:lstStyle/>
        <a:p>
          <a:endParaRPr lang="en-US"/>
        </a:p>
      </dgm:t>
    </dgm:pt>
    <dgm:pt modelId="{31B1F621-0CBB-4A0F-BB98-C8690C511448}" type="sibTrans" cxnId="{F2B66F61-0859-4882-B08B-D964872BB7F3}">
      <dgm:prSet/>
      <dgm:spPr/>
      <dgm:t>
        <a:bodyPr/>
        <a:lstStyle/>
        <a:p>
          <a:endParaRPr lang="en-US"/>
        </a:p>
      </dgm:t>
    </dgm:pt>
    <dgm:pt modelId="{595DAFCD-A16F-47AF-A508-2C9942742369}" type="pres">
      <dgm:prSet presAssocID="{AF7ADA40-D2C9-4398-A771-9C0DC9A30DB4}" presName="root" presStyleCnt="0">
        <dgm:presLayoutVars>
          <dgm:dir/>
          <dgm:resizeHandles val="exact"/>
        </dgm:presLayoutVars>
      </dgm:prSet>
      <dgm:spPr/>
    </dgm:pt>
    <dgm:pt modelId="{3DDACEA7-1247-4B21-A6D9-94BA070B9C05}" type="pres">
      <dgm:prSet presAssocID="{36FD680F-90DD-44BD-B3C8-FB309BD43285}" presName="compNode" presStyleCnt="0"/>
      <dgm:spPr/>
    </dgm:pt>
    <dgm:pt modelId="{A9B6759E-09EF-46AC-B804-898BEF5AAFE3}" type="pres">
      <dgm:prSet presAssocID="{36FD680F-90DD-44BD-B3C8-FB309BD43285}" presName="bgRect" presStyleLbl="bgShp" presStyleIdx="0" presStyleCnt="6"/>
      <dgm:spPr>
        <a:solidFill>
          <a:srgbClr val="7030A0"/>
        </a:solidFill>
      </dgm:spPr>
    </dgm:pt>
    <dgm:pt modelId="{E82496FA-C146-45E3-B9C4-F134150277AF}" type="pres">
      <dgm:prSet presAssocID="{36FD680F-90DD-44BD-B3C8-FB309BD43285}"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Euro"/>
        </a:ext>
      </dgm:extLst>
    </dgm:pt>
    <dgm:pt modelId="{7ABDBCD1-94E0-475E-99A4-65F94E052C65}" type="pres">
      <dgm:prSet presAssocID="{36FD680F-90DD-44BD-B3C8-FB309BD43285}" presName="spaceRect" presStyleCnt="0"/>
      <dgm:spPr/>
    </dgm:pt>
    <dgm:pt modelId="{D6DC9C42-40AC-41EC-83FC-194821065FC2}" type="pres">
      <dgm:prSet presAssocID="{36FD680F-90DD-44BD-B3C8-FB309BD43285}" presName="parTx" presStyleLbl="revTx" presStyleIdx="0" presStyleCnt="6">
        <dgm:presLayoutVars>
          <dgm:chMax val="0"/>
          <dgm:chPref val="0"/>
        </dgm:presLayoutVars>
      </dgm:prSet>
      <dgm:spPr/>
    </dgm:pt>
    <dgm:pt modelId="{992D9F36-CFE8-4F8D-9601-3C199FD89C65}" type="pres">
      <dgm:prSet presAssocID="{00ED6FD3-6FC9-40E7-9846-14FA1A8CE745}" presName="sibTrans" presStyleCnt="0"/>
      <dgm:spPr/>
    </dgm:pt>
    <dgm:pt modelId="{6C9E7738-DABD-4466-98D9-60C123941FE9}" type="pres">
      <dgm:prSet presAssocID="{17A9440D-5646-4958-B52E-07C81DF87C6B}" presName="compNode" presStyleCnt="0"/>
      <dgm:spPr/>
    </dgm:pt>
    <dgm:pt modelId="{D7100159-9CE9-4A31-93EA-C8E65B641AEF}" type="pres">
      <dgm:prSet presAssocID="{17A9440D-5646-4958-B52E-07C81DF87C6B}" presName="bgRect" presStyleLbl="bgShp" presStyleIdx="1" presStyleCnt="6"/>
      <dgm:spPr>
        <a:solidFill>
          <a:srgbClr val="002060"/>
        </a:solidFill>
      </dgm:spPr>
    </dgm:pt>
    <dgm:pt modelId="{28216026-A68C-482E-8B5F-2A694628ACEE}" type="pres">
      <dgm:prSet presAssocID="{17A9440D-5646-4958-B52E-07C81DF87C6B}" presName="iconRect" presStyleLbl="node1" presStyleIdx="1" presStyleCnt="6"/>
      <dgm:spPr>
        <a:blipFill>
          <a:blip xmlns:r="http://schemas.openxmlformats.org/officeDocument/2006/relationships" r:embed="rId2">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Office Worker"/>
        </a:ext>
      </dgm:extLst>
    </dgm:pt>
    <dgm:pt modelId="{AF3777DB-4E47-4245-9EDA-4751921B0FB5}" type="pres">
      <dgm:prSet presAssocID="{17A9440D-5646-4958-B52E-07C81DF87C6B}" presName="spaceRect" presStyleCnt="0"/>
      <dgm:spPr/>
    </dgm:pt>
    <dgm:pt modelId="{6BCC78C0-A6ED-4DB8-972B-E3B111E30073}" type="pres">
      <dgm:prSet presAssocID="{17A9440D-5646-4958-B52E-07C81DF87C6B}" presName="parTx" presStyleLbl="revTx" presStyleIdx="1" presStyleCnt="6" custScaleX="105025">
        <dgm:presLayoutVars>
          <dgm:chMax val="0"/>
          <dgm:chPref val="0"/>
        </dgm:presLayoutVars>
      </dgm:prSet>
      <dgm:spPr/>
    </dgm:pt>
    <dgm:pt modelId="{D7AD5C41-9B28-433D-8DF9-9AF7CAD6D01F}" type="pres">
      <dgm:prSet presAssocID="{AEA758C6-7D91-43A6-89C4-3CAC72BBD906}" presName="sibTrans" presStyleCnt="0"/>
      <dgm:spPr/>
    </dgm:pt>
    <dgm:pt modelId="{80AE98FA-F883-46B8-B794-DC008EC2454C}" type="pres">
      <dgm:prSet presAssocID="{94F2208B-4329-45D6-8128-E240CC0C3508}" presName="compNode" presStyleCnt="0"/>
      <dgm:spPr/>
    </dgm:pt>
    <dgm:pt modelId="{CE0AC299-9367-4A82-8524-5EEA96648E4F}" type="pres">
      <dgm:prSet presAssocID="{94F2208B-4329-45D6-8128-E240CC0C3508}" presName="bgRect" presStyleLbl="bgShp" presStyleIdx="2" presStyleCnt="6"/>
      <dgm:spPr>
        <a:solidFill>
          <a:schemeClr val="accent6">
            <a:lumMod val="75000"/>
          </a:schemeClr>
        </a:solidFill>
      </dgm:spPr>
    </dgm:pt>
    <dgm:pt modelId="{0A923AFC-EC00-4E5D-A2DD-5D78BF6EDAF5}" type="pres">
      <dgm:prSet presAssocID="{94F2208B-4329-45D6-8128-E240CC0C3508}" presName="iconRect" presStyleLbl="node1" presStyleIdx="2" presStyleCnt="6"/>
      <dgm:spPr>
        <a:blipFill>
          <a:blip xmlns:r="http://schemas.openxmlformats.org/officeDocument/2006/relationships" r:embed="rId3">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Welder"/>
        </a:ext>
      </dgm:extLst>
    </dgm:pt>
    <dgm:pt modelId="{F931F1E0-A437-443B-8384-1E22DC040E6A}" type="pres">
      <dgm:prSet presAssocID="{94F2208B-4329-45D6-8128-E240CC0C3508}" presName="spaceRect" presStyleCnt="0"/>
      <dgm:spPr/>
    </dgm:pt>
    <dgm:pt modelId="{82A6BA69-9574-4B77-B5D3-7AA9E4F38E2C}" type="pres">
      <dgm:prSet presAssocID="{94F2208B-4329-45D6-8128-E240CC0C3508}" presName="parTx" presStyleLbl="revTx" presStyleIdx="2" presStyleCnt="6" custScaleY="141624">
        <dgm:presLayoutVars>
          <dgm:chMax val="0"/>
          <dgm:chPref val="0"/>
        </dgm:presLayoutVars>
      </dgm:prSet>
      <dgm:spPr/>
    </dgm:pt>
    <dgm:pt modelId="{4005A09D-A1FA-4905-8F25-E574CF6E512B}" type="pres">
      <dgm:prSet presAssocID="{A9EF0D8E-3F87-4465-A223-6E07B03A35E1}" presName="sibTrans" presStyleCnt="0"/>
      <dgm:spPr/>
    </dgm:pt>
    <dgm:pt modelId="{97AE467A-CCE9-4D1A-9452-8C28C7B9D58F}" type="pres">
      <dgm:prSet presAssocID="{3EC41896-F6B1-4F09-A0E6-5FB129533508}" presName="compNode" presStyleCnt="0"/>
      <dgm:spPr/>
    </dgm:pt>
    <dgm:pt modelId="{E57DA1E9-DA3C-4358-BC60-217F4F414450}" type="pres">
      <dgm:prSet presAssocID="{3EC41896-F6B1-4F09-A0E6-5FB129533508}" presName="bgRect" presStyleLbl="bgShp" presStyleIdx="3" presStyleCnt="6"/>
      <dgm:spPr>
        <a:solidFill>
          <a:srgbClr val="0070C0"/>
        </a:solidFill>
      </dgm:spPr>
    </dgm:pt>
    <dgm:pt modelId="{A5EC5F48-24FB-4CB1-9BB3-05C15CC11E83}" type="pres">
      <dgm:prSet presAssocID="{3EC41896-F6B1-4F09-A0E6-5FB129533508}" presName="iconRect" presStyleLbl="node1" presStyleIdx="3" presStyleCnt="6"/>
      <dgm:spPr>
        <a:blipFill>
          <a:blip xmlns:r="http://schemas.openxmlformats.org/officeDocument/2006/relationships" r:embed="rId4">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Questions"/>
        </a:ext>
      </dgm:extLst>
    </dgm:pt>
    <dgm:pt modelId="{B9A2C3FE-6DC0-429B-882D-896F81C57EB3}" type="pres">
      <dgm:prSet presAssocID="{3EC41896-F6B1-4F09-A0E6-5FB129533508}" presName="spaceRect" presStyleCnt="0"/>
      <dgm:spPr/>
    </dgm:pt>
    <dgm:pt modelId="{E3C12E2F-5AB0-403C-B3C5-A5A879B90480}" type="pres">
      <dgm:prSet presAssocID="{3EC41896-F6B1-4F09-A0E6-5FB129533508}" presName="parTx" presStyleLbl="revTx" presStyleIdx="3" presStyleCnt="6">
        <dgm:presLayoutVars>
          <dgm:chMax val="0"/>
          <dgm:chPref val="0"/>
        </dgm:presLayoutVars>
      </dgm:prSet>
      <dgm:spPr/>
    </dgm:pt>
    <dgm:pt modelId="{966FCA7B-F961-4A71-8DD3-A8ECFF90751C}" type="pres">
      <dgm:prSet presAssocID="{643836B0-9EB9-40DE-BC0C-47D231E6314C}" presName="sibTrans" presStyleCnt="0"/>
      <dgm:spPr/>
    </dgm:pt>
    <dgm:pt modelId="{2CFBC3E2-47BD-4F01-9C95-4F5B68C993FB}" type="pres">
      <dgm:prSet presAssocID="{9873DCD7-CE3A-4D77-B790-A853325F4D08}" presName="compNode" presStyleCnt="0"/>
      <dgm:spPr/>
    </dgm:pt>
    <dgm:pt modelId="{22972D7B-241B-4446-83CA-E7DC2F3EEC8D}" type="pres">
      <dgm:prSet presAssocID="{9873DCD7-CE3A-4D77-B790-A853325F4D08}" presName="bgRect" presStyleLbl="bgShp" presStyleIdx="4" presStyleCnt="6"/>
      <dgm:spPr>
        <a:solidFill>
          <a:srgbClr val="C00000"/>
        </a:solidFill>
      </dgm:spPr>
    </dgm:pt>
    <dgm:pt modelId="{2C90BF00-16AB-41AB-9581-7C6089B1876C}" type="pres">
      <dgm:prSet presAssocID="{9873DCD7-CE3A-4D77-B790-A853325F4D08}" presName="iconRect" presStyleLbl="node1" presStyleIdx="4" presStyleCnt="6"/>
      <dgm:spPr>
        <a:blipFill>
          <a:blip xmlns:r="http://schemas.openxmlformats.org/officeDocument/2006/relationships" r:embed="rId5">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Lightbulb"/>
        </a:ext>
      </dgm:extLst>
    </dgm:pt>
    <dgm:pt modelId="{0A863F53-37AD-4457-AB99-0434AEE9EC45}" type="pres">
      <dgm:prSet presAssocID="{9873DCD7-CE3A-4D77-B790-A853325F4D08}" presName="spaceRect" presStyleCnt="0"/>
      <dgm:spPr/>
    </dgm:pt>
    <dgm:pt modelId="{7A5AE603-CF60-4E15-986F-EA8296EA2955}" type="pres">
      <dgm:prSet presAssocID="{9873DCD7-CE3A-4D77-B790-A853325F4D08}" presName="parTx" presStyleLbl="revTx" presStyleIdx="4" presStyleCnt="6">
        <dgm:presLayoutVars>
          <dgm:chMax val="0"/>
          <dgm:chPref val="0"/>
        </dgm:presLayoutVars>
      </dgm:prSet>
      <dgm:spPr/>
    </dgm:pt>
    <dgm:pt modelId="{5B36C4EF-032F-4842-B1D4-71AA7C907078}" type="pres">
      <dgm:prSet presAssocID="{7B38AACF-438A-4F61-924C-1AB7FD0098B6}" presName="sibTrans" presStyleCnt="0"/>
      <dgm:spPr/>
    </dgm:pt>
    <dgm:pt modelId="{40CBA714-3495-4844-B264-062CE1F3CE6A}" type="pres">
      <dgm:prSet presAssocID="{79FA2243-A4BD-4E6A-8446-BF08A2857F59}" presName="compNode" presStyleCnt="0"/>
      <dgm:spPr/>
    </dgm:pt>
    <dgm:pt modelId="{695169FE-871C-4850-AAB7-E9D08DD439D0}" type="pres">
      <dgm:prSet presAssocID="{79FA2243-A4BD-4E6A-8446-BF08A2857F59}" presName="bgRect" presStyleLbl="bgShp" presStyleIdx="5" presStyleCnt="6" custScaleY="184805" custLinFactNeighborY="-10242"/>
      <dgm:spPr>
        <a:solidFill>
          <a:schemeClr val="accent4">
            <a:lumMod val="50000"/>
          </a:schemeClr>
        </a:solidFill>
      </dgm:spPr>
    </dgm:pt>
    <dgm:pt modelId="{B286FC9C-E5B2-44E9-89EE-3848F5B4D920}" type="pres">
      <dgm:prSet presAssocID="{79FA2243-A4BD-4E6A-8446-BF08A2857F59}" presName="iconRect" presStyleLbl="node1" presStyleIdx="5" presStyleCnt="6"/>
      <dgm:spPr>
        <a:blipFill>
          <a:blip xmlns:r="http://schemas.openxmlformats.org/officeDocument/2006/relationships" r:embed="rId6">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Captain"/>
        </a:ext>
      </dgm:extLst>
    </dgm:pt>
    <dgm:pt modelId="{1EA4A2BF-4E83-4139-A1D6-07AD50E35665}" type="pres">
      <dgm:prSet presAssocID="{79FA2243-A4BD-4E6A-8446-BF08A2857F59}" presName="spaceRect" presStyleCnt="0"/>
      <dgm:spPr/>
    </dgm:pt>
    <dgm:pt modelId="{6FB21A20-EEE4-48C0-A1E6-4C3CC02B1094}" type="pres">
      <dgm:prSet presAssocID="{79FA2243-A4BD-4E6A-8446-BF08A2857F59}" presName="parTx" presStyleLbl="revTx" presStyleIdx="5" presStyleCnt="6" custScaleX="102500" custLinFactNeighborY="-22286">
        <dgm:presLayoutVars>
          <dgm:chMax val="0"/>
          <dgm:chPref val="0"/>
        </dgm:presLayoutVars>
      </dgm:prSet>
      <dgm:spPr/>
    </dgm:pt>
  </dgm:ptLst>
  <dgm:cxnLst>
    <dgm:cxn modelId="{2BF1C203-0619-4B60-AD60-AC33610B8769}" srcId="{AF7ADA40-D2C9-4398-A771-9C0DC9A30DB4}" destId="{3EC41896-F6B1-4F09-A0E6-5FB129533508}" srcOrd="3" destOrd="0" parTransId="{50517D88-54CE-4E6E-93EB-9B4B9BC9B333}" sibTransId="{643836B0-9EB9-40DE-BC0C-47D231E6314C}"/>
    <dgm:cxn modelId="{889A040D-F545-4DB5-911B-C1CBC97431B1}" type="presOf" srcId="{94F2208B-4329-45D6-8128-E240CC0C3508}" destId="{82A6BA69-9574-4B77-B5D3-7AA9E4F38E2C}" srcOrd="0" destOrd="0" presId="urn:microsoft.com/office/officeart/2018/2/layout/IconVerticalSolidList"/>
    <dgm:cxn modelId="{E3DFC734-D06E-4266-9C43-AD96BA2FE08D}" type="presOf" srcId="{3EC41896-F6B1-4F09-A0E6-5FB129533508}" destId="{E3C12E2F-5AB0-403C-B3C5-A5A879B90480}" srcOrd="0" destOrd="0" presId="urn:microsoft.com/office/officeart/2018/2/layout/IconVerticalSolidList"/>
    <dgm:cxn modelId="{F2B66F61-0859-4882-B08B-D964872BB7F3}" srcId="{AF7ADA40-D2C9-4398-A771-9C0DC9A30DB4}" destId="{79FA2243-A4BD-4E6A-8446-BF08A2857F59}" srcOrd="5" destOrd="0" parTransId="{269FF179-CFA9-4CE3-BBD1-8F2AAA145A45}" sibTransId="{31B1F621-0CBB-4A0F-BB98-C8690C511448}"/>
    <dgm:cxn modelId="{1924944B-47ED-4F91-A8A8-AFB1ED61DF43}" srcId="{AF7ADA40-D2C9-4398-A771-9C0DC9A30DB4}" destId="{94F2208B-4329-45D6-8128-E240CC0C3508}" srcOrd="2" destOrd="0" parTransId="{CFA994EC-5FEB-4804-AB1F-92233ECE2DCC}" sibTransId="{A9EF0D8E-3F87-4465-A223-6E07B03A35E1}"/>
    <dgm:cxn modelId="{B92AE66F-8BC7-4C8B-8C63-D6695D1D8C7B}" type="presOf" srcId="{AF7ADA40-D2C9-4398-A771-9C0DC9A30DB4}" destId="{595DAFCD-A16F-47AF-A508-2C9942742369}" srcOrd="0" destOrd="0" presId="urn:microsoft.com/office/officeart/2018/2/layout/IconVerticalSolidList"/>
    <dgm:cxn modelId="{0EC71452-DAB8-4D1F-989F-563973C507A6}" srcId="{AF7ADA40-D2C9-4398-A771-9C0DC9A30DB4}" destId="{36FD680F-90DD-44BD-B3C8-FB309BD43285}" srcOrd="0" destOrd="0" parTransId="{055CE7FE-D9E4-4240-B8A5-98B6A59B24F7}" sibTransId="{00ED6FD3-6FC9-40E7-9846-14FA1A8CE745}"/>
    <dgm:cxn modelId="{211AB076-A73D-4A9F-8CDB-5F1E98B54CD6}" srcId="{AF7ADA40-D2C9-4398-A771-9C0DC9A30DB4}" destId="{17A9440D-5646-4958-B52E-07C81DF87C6B}" srcOrd="1" destOrd="0" parTransId="{9403B56E-0748-46C0-8927-42A9FDBD6BB2}" sibTransId="{AEA758C6-7D91-43A6-89C4-3CAC72BBD906}"/>
    <dgm:cxn modelId="{34AF7582-F818-42A7-A2FC-CC3788AC8571}" type="presOf" srcId="{17A9440D-5646-4958-B52E-07C81DF87C6B}" destId="{6BCC78C0-A6ED-4DB8-972B-E3B111E30073}" srcOrd="0" destOrd="0" presId="urn:microsoft.com/office/officeart/2018/2/layout/IconVerticalSolidList"/>
    <dgm:cxn modelId="{2CE442CA-9881-4479-92BC-2697D4EB66B3}" type="presOf" srcId="{36FD680F-90DD-44BD-B3C8-FB309BD43285}" destId="{D6DC9C42-40AC-41EC-83FC-194821065FC2}" srcOrd="0" destOrd="0" presId="urn:microsoft.com/office/officeart/2018/2/layout/IconVerticalSolidList"/>
    <dgm:cxn modelId="{2F6140D6-0B9B-4049-92D8-26FC603FEA7B}" type="presOf" srcId="{79FA2243-A4BD-4E6A-8446-BF08A2857F59}" destId="{6FB21A20-EEE4-48C0-A1E6-4C3CC02B1094}" srcOrd="0" destOrd="0" presId="urn:microsoft.com/office/officeart/2018/2/layout/IconVerticalSolidList"/>
    <dgm:cxn modelId="{FABCE9E7-720A-4172-A7E6-9FD060DB0EDB}" type="presOf" srcId="{9873DCD7-CE3A-4D77-B790-A853325F4D08}" destId="{7A5AE603-CF60-4E15-986F-EA8296EA2955}" srcOrd="0" destOrd="0" presId="urn:microsoft.com/office/officeart/2018/2/layout/IconVerticalSolidList"/>
    <dgm:cxn modelId="{5B455BFD-338A-4639-94B0-7B4F62643576}" srcId="{AF7ADA40-D2C9-4398-A771-9C0DC9A30DB4}" destId="{9873DCD7-CE3A-4D77-B790-A853325F4D08}" srcOrd="4" destOrd="0" parTransId="{C124A314-E0DB-48BE-93B6-DEAEBD1BCEDE}" sibTransId="{7B38AACF-438A-4F61-924C-1AB7FD0098B6}"/>
    <dgm:cxn modelId="{A2C8CB7B-1A24-4C27-BEC4-D55041D60DB3}" type="presParOf" srcId="{595DAFCD-A16F-47AF-A508-2C9942742369}" destId="{3DDACEA7-1247-4B21-A6D9-94BA070B9C05}" srcOrd="0" destOrd="0" presId="urn:microsoft.com/office/officeart/2018/2/layout/IconVerticalSolidList"/>
    <dgm:cxn modelId="{F252437E-2077-45DB-8F25-F018E8D2D6B0}" type="presParOf" srcId="{3DDACEA7-1247-4B21-A6D9-94BA070B9C05}" destId="{A9B6759E-09EF-46AC-B804-898BEF5AAFE3}" srcOrd="0" destOrd="0" presId="urn:microsoft.com/office/officeart/2018/2/layout/IconVerticalSolidList"/>
    <dgm:cxn modelId="{0499739F-283A-4082-8088-DB4B9D171793}" type="presParOf" srcId="{3DDACEA7-1247-4B21-A6D9-94BA070B9C05}" destId="{E82496FA-C146-45E3-B9C4-F134150277AF}" srcOrd="1" destOrd="0" presId="urn:microsoft.com/office/officeart/2018/2/layout/IconVerticalSolidList"/>
    <dgm:cxn modelId="{99969C7C-B48D-4B6F-AA81-6D7C54B7A183}" type="presParOf" srcId="{3DDACEA7-1247-4B21-A6D9-94BA070B9C05}" destId="{7ABDBCD1-94E0-475E-99A4-65F94E052C65}" srcOrd="2" destOrd="0" presId="urn:microsoft.com/office/officeart/2018/2/layout/IconVerticalSolidList"/>
    <dgm:cxn modelId="{5E522AC8-8140-4267-A7E8-E85AE16F796F}" type="presParOf" srcId="{3DDACEA7-1247-4B21-A6D9-94BA070B9C05}" destId="{D6DC9C42-40AC-41EC-83FC-194821065FC2}" srcOrd="3" destOrd="0" presId="urn:microsoft.com/office/officeart/2018/2/layout/IconVerticalSolidList"/>
    <dgm:cxn modelId="{DDDDAF22-C8B8-4FE7-90E7-A9384FC77784}" type="presParOf" srcId="{595DAFCD-A16F-47AF-A508-2C9942742369}" destId="{992D9F36-CFE8-4F8D-9601-3C199FD89C65}" srcOrd="1" destOrd="0" presId="urn:microsoft.com/office/officeart/2018/2/layout/IconVerticalSolidList"/>
    <dgm:cxn modelId="{A875F086-E86F-4446-BC5E-E397333D7A52}" type="presParOf" srcId="{595DAFCD-A16F-47AF-A508-2C9942742369}" destId="{6C9E7738-DABD-4466-98D9-60C123941FE9}" srcOrd="2" destOrd="0" presId="urn:microsoft.com/office/officeart/2018/2/layout/IconVerticalSolidList"/>
    <dgm:cxn modelId="{2428D8BD-9A99-4591-9E7C-544E00CB46E9}" type="presParOf" srcId="{6C9E7738-DABD-4466-98D9-60C123941FE9}" destId="{D7100159-9CE9-4A31-93EA-C8E65B641AEF}" srcOrd="0" destOrd="0" presId="urn:microsoft.com/office/officeart/2018/2/layout/IconVerticalSolidList"/>
    <dgm:cxn modelId="{96179D06-F22C-4E9D-925B-E5E47D7C2CE2}" type="presParOf" srcId="{6C9E7738-DABD-4466-98D9-60C123941FE9}" destId="{28216026-A68C-482E-8B5F-2A694628ACEE}" srcOrd="1" destOrd="0" presId="urn:microsoft.com/office/officeart/2018/2/layout/IconVerticalSolidList"/>
    <dgm:cxn modelId="{0C29A2C3-7DA7-438D-918A-4C3E274FCFBC}" type="presParOf" srcId="{6C9E7738-DABD-4466-98D9-60C123941FE9}" destId="{AF3777DB-4E47-4245-9EDA-4751921B0FB5}" srcOrd="2" destOrd="0" presId="urn:microsoft.com/office/officeart/2018/2/layout/IconVerticalSolidList"/>
    <dgm:cxn modelId="{4077BFEA-5A20-4534-AADA-93A27EB382A8}" type="presParOf" srcId="{6C9E7738-DABD-4466-98D9-60C123941FE9}" destId="{6BCC78C0-A6ED-4DB8-972B-E3B111E30073}" srcOrd="3" destOrd="0" presId="urn:microsoft.com/office/officeart/2018/2/layout/IconVerticalSolidList"/>
    <dgm:cxn modelId="{4181ACED-1B8F-4198-B95A-45EBBC351E91}" type="presParOf" srcId="{595DAFCD-A16F-47AF-A508-2C9942742369}" destId="{D7AD5C41-9B28-433D-8DF9-9AF7CAD6D01F}" srcOrd="3" destOrd="0" presId="urn:microsoft.com/office/officeart/2018/2/layout/IconVerticalSolidList"/>
    <dgm:cxn modelId="{01CCB412-967E-4382-9BFE-DBF41D5A805F}" type="presParOf" srcId="{595DAFCD-A16F-47AF-A508-2C9942742369}" destId="{80AE98FA-F883-46B8-B794-DC008EC2454C}" srcOrd="4" destOrd="0" presId="urn:microsoft.com/office/officeart/2018/2/layout/IconVerticalSolidList"/>
    <dgm:cxn modelId="{06F937AF-DA35-4E48-9395-9C49050BFCB1}" type="presParOf" srcId="{80AE98FA-F883-46B8-B794-DC008EC2454C}" destId="{CE0AC299-9367-4A82-8524-5EEA96648E4F}" srcOrd="0" destOrd="0" presId="urn:microsoft.com/office/officeart/2018/2/layout/IconVerticalSolidList"/>
    <dgm:cxn modelId="{84609D54-D9D3-446B-A6A1-BAAEA34B1FE1}" type="presParOf" srcId="{80AE98FA-F883-46B8-B794-DC008EC2454C}" destId="{0A923AFC-EC00-4E5D-A2DD-5D78BF6EDAF5}" srcOrd="1" destOrd="0" presId="urn:microsoft.com/office/officeart/2018/2/layout/IconVerticalSolidList"/>
    <dgm:cxn modelId="{4F7506B2-87CF-45FA-90EB-FF8B513F6946}" type="presParOf" srcId="{80AE98FA-F883-46B8-B794-DC008EC2454C}" destId="{F931F1E0-A437-443B-8384-1E22DC040E6A}" srcOrd="2" destOrd="0" presId="urn:microsoft.com/office/officeart/2018/2/layout/IconVerticalSolidList"/>
    <dgm:cxn modelId="{362527C1-4856-4F6E-A82E-D40E13220385}" type="presParOf" srcId="{80AE98FA-F883-46B8-B794-DC008EC2454C}" destId="{82A6BA69-9574-4B77-B5D3-7AA9E4F38E2C}" srcOrd="3" destOrd="0" presId="urn:microsoft.com/office/officeart/2018/2/layout/IconVerticalSolidList"/>
    <dgm:cxn modelId="{CF390053-177C-4027-B126-0F53E3A965B0}" type="presParOf" srcId="{595DAFCD-A16F-47AF-A508-2C9942742369}" destId="{4005A09D-A1FA-4905-8F25-E574CF6E512B}" srcOrd="5" destOrd="0" presId="urn:microsoft.com/office/officeart/2018/2/layout/IconVerticalSolidList"/>
    <dgm:cxn modelId="{E2C9DEBB-4983-47EE-812E-039395349A6B}" type="presParOf" srcId="{595DAFCD-A16F-47AF-A508-2C9942742369}" destId="{97AE467A-CCE9-4D1A-9452-8C28C7B9D58F}" srcOrd="6" destOrd="0" presId="urn:microsoft.com/office/officeart/2018/2/layout/IconVerticalSolidList"/>
    <dgm:cxn modelId="{D503185D-90BA-44DB-AFB4-21B3E29CAB2D}" type="presParOf" srcId="{97AE467A-CCE9-4D1A-9452-8C28C7B9D58F}" destId="{E57DA1E9-DA3C-4358-BC60-217F4F414450}" srcOrd="0" destOrd="0" presId="urn:microsoft.com/office/officeart/2018/2/layout/IconVerticalSolidList"/>
    <dgm:cxn modelId="{7C74589B-F035-4E85-B66F-9B11CDDFEFA2}" type="presParOf" srcId="{97AE467A-CCE9-4D1A-9452-8C28C7B9D58F}" destId="{A5EC5F48-24FB-4CB1-9BB3-05C15CC11E83}" srcOrd="1" destOrd="0" presId="urn:microsoft.com/office/officeart/2018/2/layout/IconVerticalSolidList"/>
    <dgm:cxn modelId="{A2A0BECD-85A8-4E00-8694-0611D340AC88}" type="presParOf" srcId="{97AE467A-CCE9-4D1A-9452-8C28C7B9D58F}" destId="{B9A2C3FE-6DC0-429B-882D-896F81C57EB3}" srcOrd="2" destOrd="0" presId="urn:microsoft.com/office/officeart/2018/2/layout/IconVerticalSolidList"/>
    <dgm:cxn modelId="{21C77986-5799-40F8-9A1C-177D4DBB43B4}" type="presParOf" srcId="{97AE467A-CCE9-4D1A-9452-8C28C7B9D58F}" destId="{E3C12E2F-5AB0-403C-B3C5-A5A879B90480}" srcOrd="3" destOrd="0" presId="urn:microsoft.com/office/officeart/2018/2/layout/IconVerticalSolidList"/>
    <dgm:cxn modelId="{5DB19CB1-BFA1-4644-A243-725CC332D8E0}" type="presParOf" srcId="{595DAFCD-A16F-47AF-A508-2C9942742369}" destId="{966FCA7B-F961-4A71-8DD3-A8ECFF90751C}" srcOrd="7" destOrd="0" presId="urn:microsoft.com/office/officeart/2018/2/layout/IconVerticalSolidList"/>
    <dgm:cxn modelId="{AF5272A1-C227-4792-B74C-864E8DF15BB2}" type="presParOf" srcId="{595DAFCD-A16F-47AF-A508-2C9942742369}" destId="{2CFBC3E2-47BD-4F01-9C95-4F5B68C993FB}" srcOrd="8" destOrd="0" presId="urn:microsoft.com/office/officeart/2018/2/layout/IconVerticalSolidList"/>
    <dgm:cxn modelId="{2D669A80-CB6C-47BD-B1EC-9E2EF2356CDD}" type="presParOf" srcId="{2CFBC3E2-47BD-4F01-9C95-4F5B68C993FB}" destId="{22972D7B-241B-4446-83CA-E7DC2F3EEC8D}" srcOrd="0" destOrd="0" presId="urn:microsoft.com/office/officeart/2018/2/layout/IconVerticalSolidList"/>
    <dgm:cxn modelId="{C2EBFBCA-8A70-4761-BBA1-03F4A614F5EB}" type="presParOf" srcId="{2CFBC3E2-47BD-4F01-9C95-4F5B68C993FB}" destId="{2C90BF00-16AB-41AB-9581-7C6089B1876C}" srcOrd="1" destOrd="0" presId="urn:microsoft.com/office/officeart/2018/2/layout/IconVerticalSolidList"/>
    <dgm:cxn modelId="{1E2F0D3C-523F-4EA8-BE82-B4D32CF704F0}" type="presParOf" srcId="{2CFBC3E2-47BD-4F01-9C95-4F5B68C993FB}" destId="{0A863F53-37AD-4457-AB99-0434AEE9EC45}" srcOrd="2" destOrd="0" presId="urn:microsoft.com/office/officeart/2018/2/layout/IconVerticalSolidList"/>
    <dgm:cxn modelId="{65F270E5-B2FD-46A1-876B-475772C20931}" type="presParOf" srcId="{2CFBC3E2-47BD-4F01-9C95-4F5B68C993FB}" destId="{7A5AE603-CF60-4E15-986F-EA8296EA2955}" srcOrd="3" destOrd="0" presId="urn:microsoft.com/office/officeart/2018/2/layout/IconVerticalSolidList"/>
    <dgm:cxn modelId="{E560E4C5-BB4E-422C-A34A-7FE8AE76219F}" type="presParOf" srcId="{595DAFCD-A16F-47AF-A508-2C9942742369}" destId="{5B36C4EF-032F-4842-B1D4-71AA7C907078}" srcOrd="9" destOrd="0" presId="urn:microsoft.com/office/officeart/2018/2/layout/IconVerticalSolidList"/>
    <dgm:cxn modelId="{E9680F76-B182-45FF-B907-65EBEEB62F9A}" type="presParOf" srcId="{595DAFCD-A16F-47AF-A508-2C9942742369}" destId="{40CBA714-3495-4844-B264-062CE1F3CE6A}" srcOrd="10" destOrd="0" presId="urn:microsoft.com/office/officeart/2018/2/layout/IconVerticalSolidList"/>
    <dgm:cxn modelId="{3E2FA205-FCD5-43A6-B4F3-FFC5FCB72AC8}" type="presParOf" srcId="{40CBA714-3495-4844-B264-062CE1F3CE6A}" destId="{695169FE-871C-4850-AAB7-E9D08DD439D0}" srcOrd="0" destOrd="0" presId="urn:microsoft.com/office/officeart/2018/2/layout/IconVerticalSolidList"/>
    <dgm:cxn modelId="{62D08EE6-9603-4A46-846B-417B1629148F}" type="presParOf" srcId="{40CBA714-3495-4844-B264-062CE1F3CE6A}" destId="{B286FC9C-E5B2-44E9-89EE-3848F5B4D920}" srcOrd="1" destOrd="0" presId="urn:microsoft.com/office/officeart/2018/2/layout/IconVerticalSolidList"/>
    <dgm:cxn modelId="{86638B51-662F-4B74-9118-83020DD89FE2}" type="presParOf" srcId="{40CBA714-3495-4844-B264-062CE1F3CE6A}" destId="{1EA4A2BF-4E83-4139-A1D6-07AD50E35665}" srcOrd="2" destOrd="0" presId="urn:microsoft.com/office/officeart/2018/2/layout/IconVerticalSolidList"/>
    <dgm:cxn modelId="{F6B6C841-D60A-4720-AB0B-107FBB455686}" type="presParOf" srcId="{40CBA714-3495-4844-B264-062CE1F3CE6A}" destId="{6FB21A20-EEE4-48C0-A1E6-4C3CC02B109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EB001DC-8D87-46E5-8E4B-510E546A15B7}"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tr-TR"/>
        </a:p>
      </dgm:t>
    </dgm:pt>
    <dgm:pt modelId="{1E872640-21B4-4BEA-B3CC-66E3498AFCD2}">
      <dgm:prSet phldrT="[Metin]" custT="1"/>
      <dgm:spPr>
        <a:solidFill>
          <a:srgbClr val="1F1F1F"/>
        </a:solidFill>
        <a:ln w="12700">
          <a:solidFill>
            <a:schemeClr val="bg1"/>
          </a:solidFill>
          <a:prstDash val="solid"/>
        </a:ln>
      </dgm:spPr>
      <dgm:t>
        <a:bodyPr/>
        <a:lstStyle/>
        <a:p>
          <a:r>
            <a:rPr lang="tr-TR" sz="1200" b="0" i="1" dirty="0">
              <a:latin typeface="Consolas" panose="020B0609020204030204" pitchFamily="49" charset="0"/>
            </a:rPr>
            <a:t>https://github.com/ademakkus/</a:t>
          </a:r>
        </a:p>
      </dgm:t>
    </dgm:pt>
    <dgm:pt modelId="{F93C6156-0D14-42B1-B680-10F181FCED6F}" type="parTrans" cxnId="{9216BC54-9EAC-4680-B3C1-60526B9D8B16}">
      <dgm:prSet/>
      <dgm:spPr/>
      <dgm:t>
        <a:bodyPr/>
        <a:lstStyle/>
        <a:p>
          <a:endParaRPr lang="tr-TR" sz="900" b="0"/>
        </a:p>
      </dgm:t>
    </dgm:pt>
    <dgm:pt modelId="{8EE13844-E095-4146-8BBC-19B3AC89B12E}" type="sibTrans" cxnId="{9216BC54-9EAC-4680-B3C1-60526B9D8B16}">
      <dgm:prSet/>
      <dgm:spPr/>
      <dgm:t>
        <a:bodyPr/>
        <a:lstStyle/>
        <a:p>
          <a:endParaRPr lang="tr-TR" sz="900" b="0"/>
        </a:p>
      </dgm:t>
    </dgm:pt>
    <dgm:pt modelId="{90B1250D-6842-4838-AAAA-1581DF6EE9EE}">
      <dgm:prSet phldrT="[Metin]" custT="1"/>
      <dgm:spPr>
        <a:solidFill>
          <a:srgbClr val="044570"/>
        </a:solidFill>
        <a:ln w="19050">
          <a:solidFill>
            <a:schemeClr val="accent4">
              <a:lumMod val="60000"/>
              <a:lumOff val="40000"/>
            </a:schemeClr>
          </a:solidFill>
          <a:prstDash val="solid"/>
        </a:ln>
      </dgm:spPr>
      <dgm:t>
        <a:bodyPr/>
        <a:lstStyle/>
        <a:p>
          <a:r>
            <a:rPr lang="tr-TR" sz="1200" b="0" i="1" u="none" dirty="0">
              <a:solidFill>
                <a:schemeClr val="bg1"/>
              </a:solidFill>
              <a:latin typeface="Consolas" panose="020B0609020204030204" pitchFamily="49" charset="0"/>
              <a:hlinkClick xmlns:r="http://schemas.openxmlformats.org/officeDocument/2006/relationships" r:id="rId1">
                <a:extLst>
                  <a:ext uri="{A12FA001-AC4F-418D-AE19-62706E023703}">
                    <ahyp:hlinkClr xmlns:ahyp="http://schemas.microsoft.com/office/drawing/2018/hyperlinkcolor" val="tx"/>
                  </a:ext>
                </a:extLst>
              </a:hlinkClick>
            </a:rPr>
            <a:t>https://www.linkedin.com/in/ademakkus/</a:t>
          </a:r>
          <a:endParaRPr lang="tr-TR" sz="1200" b="0" i="1" u="none" dirty="0">
            <a:solidFill>
              <a:schemeClr val="bg1"/>
            </a:solidFill>
            <a:latin typeface="Consolas" panose="020B0609020204030204" pitchFamily="49" charset="0"/>
          </a:endParaRPr>
        </a:p>
      </dgm:t>
    </dgm:pt>
    <dgm:pt modelId="{36C310D6-6A99-416B-97DA-C639DF5CACEF}" type="parTrans" cxnId="{44D089C9-E720-4F23-AEA1-84E6FA5515A3}">
      <dgm:prSet/>
      <dgm:spPr/>
      <dgm:t>
        <a:bodyPr/>
        <a:lstStyle/>
        <a:p>
          <a:endParaRPr lang="tr-TR" sz="900" b="0"/>
        </a:p>
      </dgm:t>
    </dgm:pt>
    <dgm:pt modelId="{9F43C76D-1778-4230-A276-434781D7D336}" type="sibTrans" cxnId="{44D089C9-E720-4F23-AEA1-84E6FA5515A3}">
      <dgm:prSet/>
      <dgm:spPr/>
      <dgm:t>
        <a:bodyPr/>
        <a:lstStyle/>
        <a:p>
          <a:endParaRPr lang="tr-TR" sz="900" b="0"/>
        </a:p>
      </dgm:t>
    </dgm:pt>
    <dgm:pt modelId="{781B8CAF-C50F-4C25-9706-5F8CC8E8183F}">
      <dgm:prSet phldrT="[Metin]" custT="1"/>
      <dgm:spPr>
        <a:solidFill>
          <a:srgbClr val="B40049"/>
        </a:solidFill>
        <a:ln w="12700" cap="rnd">
          <a:solidFill>
            <a:srgbClr val="FFCCCC"/>
          </a:solidFill>
        </a:ln>
      </dgm:spPr>
      <dgm:t>
        <a:bodyPr/>
        <a:lstStyle/>
        <a:p>
          <a:r>
            <a:rPr lang="tr-TR" sz="1200" b="0" i="1" u="none" dirty="0">
              <a:solidFill>
                <a:srgbClr val="FFCDDE"/>
              </a:solidFill>
              <a:latin typeface="Consolas" panose="020B0609020204030204" pitchFamily="49" charset="0"/>
              <a:hlinkClick xmlns:r="http://schemas.openxmlformats.org/officeDocument/2006/relationships" r:id="rId2">
                <a:extLst>
                  <a:ext uri="{A12FA001-AC4F-418D-AE19-62706E023703}">
                    <ahyp:hlinkClr xmlns:ahyp="http://schemas.microsoft.com/office/drawing/2018/hyperlinkcolor" val="tx"/>
                  </a:ext>
                </a:extLst>
              </a:hlinkClick>
            </a:rPr>
            <a:t>https://www.instagram.com/akkusadem19/</a:t>
          </a:r>
          <a:endParaRPr lang="tr-TR" sz="1200" b="0" i="1" u="none" dirty="0">
            <a:solidFill>
              <a:srgbClr val="FFCDDE"/>
            </a:solidFill>
            <a:latin typeface="Consolas" panose="020B0609020204030204" pitchFamily="49" charset="0"/>
          </a:endParaRPr>
        </a:p>
      </dgm:t>
    </dgm:pt>
    <dgm:pt modelId="{92ADF6A9-8B12-4C2E-82E1-B82615104029}" type="parTrans" cxnId="{B177E18B-8D5A-4569-A8C5-0631B3868914}">
      <dgm:prSet/>
      <dgm:spPr/>
      <dgm:t>
        <a:bodyPr/>
        <a:lstStyle/>
        <a:p>
          <a:endParaRPr lang="tr-TR" sz="900" b="0"/>
        </a:p>
      </dgm:t>
    </dgm:pt>
    <dgm:pt modelId="{00716E31-977B-42C7-BECB-30ACD601F8CE}" type="sibTrans" cxnId="{B177E18B-8D5A-4569-A8C5-0631B3868914}">
      <dgm:prSet/>
      <dgm:spPr/>
      <dgm:t>
        <a:bodyPr/>
        <a:lstStyle/>
        <a:p>
          <a:endParaRPr lang="tr-TR" sz="900" b="0"/>
        </a:p>
      </dgm:t>
    </dgm:pt>
    <dgm:pt modelId="{CF920AA3-6F31-4676-A440-BB5609628FA7}">
      <dgm:prSet phldrT="[Metin]" custT="1"/>
      <dgm:spPr>
        <a:solidFill>
          <a:srgbClr val="38558D"/>
        </a:solidFill>
        <a:ln w="12700">
          <a:solidFill>
            <a:schemeClr val="accent1">
              <a:lumMod val="60000"/>
              <a:lumOff val="40000"/>
            </a:schemeClr>
          </a:solidFill>
        </a:ln>
      </dgm:spPr>
      <dgm:t>
        <a:bodyPr/>
        <a:lstStyle/>
        <a:p>
          <a:r>
            <a:rPr lang="tr-TR" sz="1200" i="1" dirty="0">
              <a:solidFill>
                <a:schemeClr val="bg1"/>
              </a:solidFill>
              <a:latin typeface="Consolas" panose="020B0609020204030204" pitchFamily="49" charset="0"/>
              <a:hlinkClick xmlns:r="http://schemas.openxmlformats.org/officeDocument/2006/relationships" r:id="rId3">
                <a:extLst>
                  <a:ext uri="{A12FA001-AC4F-418D-AE19-62706E023703}">
                    <ahyp:hlinkClr xmlns:ahyp="http://schemas.microsoft.com/office/drawing/2018/hyperlinkcolor" val="tx"/>
                  </a:ext>
                </a:extLst>
              </a:hlinkClick>
            </a:rPr>
            <a:t>https://www.facebook.com/akkusadem19</a:t>
          </a:r>
          <a:endParaRPr lang="tr-TR" sz="1200" b="0" i="1" u="none" dirty="0">
            <a:solidFill>
              <a:schemeClr val="bg1"/>
            </a:solidFill>
            <a:latin typeface="Consolas" panose="020B0609020204030204" pitchFamily="49" charset="0"/>
          </a:endParaRPr>
        </a:p>
      </dgm:t>
    </dgm:pt>
    <dgm:pt modelId="{196A53C8-75DE-44B9-8CC9-BEDED6BDA69C}" type="parTrans" cxnId="{2AE7E951-19B9-4B1C-A416-1B6068AF8E2A}">
      <dgm:prSet/>
      <dgm:spPr/>
      <dgm:t>
        <a:bodyPr/>
        <a:lstStyle/>
        <a:p>
          <a:endParaRPr lang="tr-TR"/>
        </a:p>
      </dgm:t>
    </dgm:pt>
    <dgm:pt modelId="{54F85CF4-AF0D-4228-97EC-E8D890E6B4A4}" type="sibTrans" cxnId="{2AE7E951-19B9-4B1C-A416-1B6068AF8E2A}">
      <dgm:prSet/>
      <dgm:spPr/>
      <dgm:t>
        <a:bodyPr/>
        <a:lstStyle/>
        <a:p>
          <a:endParaRPr lang="tr-TR"/>
        </a:p>
      </dgm:t>
    </dgm:pt>
    <dgm:pt modelId="{3E78D22D-EF0F-485F-A6FA-7BCEE27C9205}" type="pres">
      <dgm:prSet presAssocID="{8EB001DC-8D87-46E5-8E4B-510E546A15B7}" presName="Name0" presStyleCnt="0">
        <dgm:presLayoutVars>
          <dgm:chMax val="7"/>
          <dgm:chPref val="7"/>
          <dgm:dir/>
        </dgm:presLayoutVars>
      </dgm:prSet>
      <dgm:spPr/>
    </dgm:pt>
    <dgm:pt modelId="{9BA12A37-74E1-445C-A3E2-5BEB055754AE}" type="pres">
      <dgm:prSet presAssocID="{8EB001DC-8D87-46E5-8E4B-510E546A15B7}" presName="Name1" presStyleCnt="0"/>
      <dgm:spPr/>
    </dgm:pt>
    <dgm:pt modelId="{DE640F4B-7D01-4737-8806-08025E8B2C61}" type="pres">
      <dgm:prSet presAssocID="{8EB001DC-8D87-46E5-8E4B-510E546A15B7}" presName="cycle" presStyleCnt="0"/>
      <dgm:spPr/>
    </dgm:pt>
    <dgm:pt modelId="{B728F593-2CCB-4916-84A1-E8855E896D68}" type="pres">
      <dgm:prSet presAssocID="{8EB001DC-8D87-46E5-8E4B-510E546A15B7}" presName="srcNode" presStyleLbl="node1" presStyleIdx="0" presStyleCnt="4"/>
      <dgm:spPr/>
    </dgm:pt>
    <dgm:pt modelId="{D8DE1E3B-EB6F-4446-BC9C-CBFB9BE02B40}" type="pres">
      <dgm:prSet presAssocID="{8EB001DC-8D87-46E5-8E4B-510E546A15B7}" presName="conn" presStyleLbl="parChTrans1D2" presStyleIdx="0" presStyleCnt="1"/>
      <dgm:spPr/>
    </dgm:pt>
    <dgm:pt modelId="{24C92A45-59A2-41BD-81EE-E00E07258BA7}" type="pres">
      <dgm:prSet presAssocID="{8EB001DC-8D87-46E5-8E4B-510E546A15B7}" presName="extraNode" presStyleLbl="node1" presStyleIdx="0" presStyleCnt="4"/>
      <dgm:spPr/>
    </dgm:pt>
    <dgm:pt modelId="{94CC6666-F2E5-405B-BF59-CBFE53AEF96C}" type="pres">
      <dgm:prSet presAssocID="{8EB001DC-8D87-46E5-8E4B-510E546A15B7}" presName="dstNode" presStyleLbl="node1" presStyleIdx="0" presStyleCnt="4"/>
      <dgm:spPr/>
    </dgm:pt>
    <dgm:pt modelId="{C3C1C5D2-CE70-4E55-BC80-3CC3DB450AE3}" type="pres">
      <dgm:prSet presAssocID="{1E872640-21B4-4BEA-B3CC-66E3498AFCD2}" presName="text_1" presStyleLbl="node1" presStyleIdx="0" presStyleCnt="4">
        <dgm:presLayoutVars>
          <dgm:bulletEnabled val="1"/>
        </dgm:presLayoutVars>
      </dgm:prSet>
      <dgm:spPr/>
    </dgm:pt>
    <dgm:pt modelId="{B8259C59-BD25-42FB-A3AE-A65EBDD4F3C4}" type="pres">
      <dgm:prSet presAssocID="{1E872640-21B4-4BEA-B3CC-66E3498AFCD2}" presName="accent_1" presStyleCnt="0"/>
      <dgm:spPr/>
    </dgm:pt>
    <dgm:pt modelId="{0ED411EF-7A25-49A7-B760-D9E20D138F7B}" type="pres">
      <dgm:prSet presAssocID="{1E872640-21B4-4BEA-B3CC-66E3498AFCD2}" presName="accentRepeatNode" presStyleLbl="solidFgAcc1" presStyleIdx="0" presStyleCnt="4"/>
      <dgm:spPr>
        <a:blipFill dpi="0" rotWithShape="1">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dgm:spPr>
    </dgm:pt>
    <dgm:pt modelId="{C8A7D118-81F3-4423-9497-33944A45E52B}" type="pres">
      <dgm:prSet presAssocID="{90B1250D-6842-4838-AAAA-1581DF6EE9EE}" presName="text_2" presStyleLbl="node1" presStyleIdx="1" presStyleCnt="4">
        <dgm:presLayoutVars>
          <dgm:bulletEnabled val="1"/>
        </dgm:presLayoutVars>
      </dgm:prSet>
      <dgm:spPr/>
    </dgm:pt>
    <dgm:pt modelId="{60178210-90CF-42F8-BD99-084192F76243}" type="pres">
      <dgm:prSet presAssocID="{90B1250D-6842-4838-AAAA-1581DF6EE9EE}" presName="accent_2" presStyleCnt="0"/>
      <dgm:spPr/>
    </dgm:pt>
    <dgm:pt modelId="{4C716AB8-6D48-4521-9660-436EC34F0333}" type="pres">
      <dgm:prSet presAssocID="{90B1250D-6842-4838-AAAA-1581DF6EE9EE}" presName="accentRepeatNode" presStyleLbl="solidFgAcc1" presStyleIdx="1" presStyleCnt="4"/>
      <dgm:spPr>
        <a:blipFill dpi="0" rotWithShape="1">
          <a:blip xmlns:r="http://schemas.openxmlformats.org/officeDocument/2006/relationships" r:embed="rId5" cstate="print">
            <a:extLst>
              <a:ext uri="{28A0092B-C50C-407E-A947-70E740481C1C}">
                <a14:useLocalDpi xmlns:a14="http://schemas.microsoft.com/office/drawing/2010/main" val="0"/>
              </a:ext>
            </a:extLst>
          </a:blip>
          <a:srcRect/>
          <a:stretch>
            <a:fillRect/>
          </a:stretch>
        </a:blipFill>
      </dgm:spPr>
    </dgm:pt>
    <dgm:pt modelId="{60890026-4A13-4C08-85E2-BCD62658304C}" type="pres">
      <dgm:prSet presAssocID="{781B8CAF-C50F-4C25-9706-5F8CC8E8183F}" presName="text_3" presStyleLbl="node1" presStyleIdx="2" presStyleCnt="4">
        <dgm:presLayoutVars>
          <dgm:bulletEnabled val="1"/>
        </dgm:presLayoutVars>
      </dgm:prSet>
      <dgm:spPr/>
    </dgm:pt>
    <dgm:pt modelId="{8D635140-B5E3-4A1C-B86F-0F00E4F5094B}" type="pres">
      <dgm:prSet presAssocID="{781B8CAF-C50F-4C25-9706-5F8CC8E8183F}" presName="accent_3" presStyleCnt="0"/>
      <dgm:spPr/>
    </dgm:pt>
    <dgm:pt modelId="{14CE5A8D-8EEE-4F7F-A6A0-322622A8667F}" type="pres">
      <dgm:prSet presAssocID="{781B8CAF-C50F-4C25-9706-5F8CC8E8183F}" presName="accentRepeatNode" presStyleLbl="solidFgAcc1" presStyleIdx="2" presStyleCnt="4"/>
      <dgm:spPr>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a:stretch>
        </a:blipFill>
      </dgm:spPr>
    </dgm:pt>
    <dgm:pt modelId="{4945EF0F-7398-4ADB-A826-127B14663BD7}" type="pres">
      <dgm:prSet presAssocID="{CF920AA3-6F31-4676-A440-BB5609628FA7}" presName="text_4" presStyleLbl="node1" presStyleIdx="3" presStyleCnt="4">
        <dgm:presLayoutVars>
          <dgm:bulletEnabled val="1"/>
        </dgm:presLayoutVars>
      </dgm:prSet>
      <dgm:spPr/>
    </dgm:pt>
    <dgm:pt modelId="{B38FFBD5-0DD6-433D-97E3-CDF7231BA6EE}" type="pres">
      <dgm:prSet presAssocID="{CF920AA3-6F31-4676-A440-BB5609628FA7}" presName="accent_4" presStyleCnt="0"/>
      <dgm:spPr/>
    </dgm:pt>
    <dgm:pt modelId="{7F8E6CD2-54A9-4FBC-BE1D-8C98DA931A89}" type="pres">
      <dgm:prSet presAssocID="{CF920AA3-6F31-4676-A440-BB5609628FA7}" presName="accentRepeatNode" presStyleLbl="solidFgAcc1" presStyleIdx="3" presStyleCnt="4"/>
      <dgm:spPr>
        <a:blipFill dpi="0" rotWithShape="0">
          <a:blip xmlns:r="http://schemas.openxmlformats.org/officeDocument/2006/relationships" r:embed="rId7" cstate="print">
            <a:extLst>
              <a:ext uri="{28A0092B-C50C-407E-A947-70E740481C1C}">
                <a14:useLocalDpi xmlns:a14="http://schemas.microsoft.com/office/drawing/2010/main" val="0"/>
              </a:ext>
            </a:extLst>
          </a:blip>
          <a:srcRect/>
          <a:stretch>
            <a:fillRect/>
          </a:stretch>
        </a:blipFill>
      </dgm:spPr>
    </dgm:pt>
  </dgm:ptLst>
  <dgm:cxnLst>
    <dgm:cxn modelId="{10046E2E-CC38-4A90-9F47-2FFBC050C66B}" type="presOf" srcId="{8EE13844-E095-4146-8BBC-19B3AC89B12E}" destId="{D8DE1E3B-EB6F-4446-BC9C-CBFB9BE02B40}" srcOrd="0" destOrd="0" presId="urn:microsoft.com/office/officeart/2008/layout/VerticalCurvedList"/>
    <dgm:cxn modelId="{2AE7E951-19B9-4B1C-A416-1B6068AF8E2A}" srcId="{8EB001DC-8D87-46E5-8E4B-510E546A15B7}" destId="{CF920AA3-6F31-4676-A440-BB5609628FA7}" srcOrd="3" destOrd="0" parTransId="{196A53C8-75DE-44B9-8CC9-BEDED6BDA69C}" sibTransId="{54F85CF4-AF0D-4228-97EC-E8D890E6B4A4}"/>
    <dgm:cxn modelId="{B21FF472-9176-46EC-AC8D-7B2CE735E256}" type="presOf" srcId="{1E872640-21B4-4BEA-B3CC-66E3498AFCD2}" destId="{C3C1C5D2-CE70-4E55-BC80-3CC3DB450AE3}" srcOrd="0" destOrd="0" presId="urn:microsoft.com/office/officeart/2008/layout/VerticalCurvedList"/>
    <dgm:cxn modelId="{9216BC54-9EAC-4680-B3C1-60526B9D8B16}" srcId="{8EB001DC-8D87-46E5-8E4B-510E546A15B7}" destId="{1E872640-21B4-4BEA-B3CC-66E3498AFCD2}" srcOrd="0" destOrd="0" parTransId="{F93C6156-0D14-42B1-B680-10F181FCED6F}" sibTransId="{8EE13844-E095-4146-8BBC-19B3AC89B12E}"/>
    <dgm:cxn modelId="{B177E18B-8D5A-4569-A8C5-0631B3868914}" srcId="{8EB001DC-8D87-46E5-8E4B-510E546A15B7}" destId="{781B8CAF-C50F-4C25-9706-5F8CC8E8183F}" srcOrd="2" destOrd="0" parTransId="{92ADF6A9-8B12-4C2E-82E1-B82615104029}" sibTransId="{00716E31-977B-42C7-BECB-30ACD601F8CE}"/>
    <dgm:cxn modelId="{C702E6A6-9F2F-4CA7-B164-8D038CBD8DB3}" type="presOf" srcId="{90B1250D-6842-4838-AAAA-1581DF6EE9EE}" destId="{C8A7D118-81F3-4423-9497-33944A45E52B}" srcOrd="0" destOrd="0" presId="urn:microsoft.com/office/officeart/2008/layout/VerticalCurvedList"/>
    <dgm:cxn modelId="{0757FAC1-DC96-486E-93EA-3F06A1BC8FDC}" type="presOf" srcId="{CF920AA3-6F31-4676-A440-BB5609628FA7}" destId="{4945EF0F-7398-4ADB-A826-127B14663BD7}" srcOrd="0" destOrd="0" presId="urn:microsoft.com/office/officeart/2008/layout/VerticalCurvedList"/>
    <dgm:cxn modelId="{44D089C9-E720-4F23-AEA1-84E6FA5515A3}" srcId="{8EB001DC-8D87-46E5-8E4B-510E546A15B7}" destId="{90B1250D-6842-4838-AAAA-1581DF6EE9EE}" srcOrd="1" destOrd="0" parTransId="{36C310D6-6A99-416B-97DA-C639DF5CACEF}" sibTransId="{9F43C76D-1778-4230-A276-434781D7D336}"/>
    <dgm:cxn modelId="{4CBEA8D3-85AD-42B4-928B-08C969624BD0}" type="presOf" srcId="{781B8CAF-C50F-4C25-9706-5F8CC8E8183F}" destId="{60890026-4A13-4C08-85E2-BCD62658304C}" srcOrd="0" destOrd="0" presId="urn:microsoft.com/office/officeart/2008/layout/VerticalCurvedList"/>
    <dgm:cxn modelId="{530A06F9-E77D-4475-9861-CE5CB1A760BB}" type="presOf" srcId="{8EB001DC-8D87-46E5-8E4B-510E546A15B7}" destId="{3E78D22D-EF0F-485F-A6FA-7BCEE27C9205}" srcOrd="0" destOrd="0" presId="urn:microsoft.com/office/officeart/2008/layout/VerticalCurvedList"/>
    <dgm:cxn modelId="{8B89C1A0-BDF2-469F-9CE2-949EAF0E2499}" type="presParOf" srcId="{3E78D22D-EF0F-485F-A6FA-7BCEE27C9205}" destId="{9BA12A37-74E1-445C-A3E2-5BEB055754AE}" srcOrd="0" destOrd="0" presId="urn:microsoft.com/office/officeart/2008/layout/VerticalCurvedList"/>
    <dgm:cxn modelId="{60754192-0BC5-4B99-BD3D-833DD5D88095}" type="presParOf" srcId="{9BA12A37-74E1-445C-A3E2-5BEB055754AE}" destId="{DE640F4B-7D01-4737-8806-08025E8B2C61}" srcOrd="0" destOrd="0" presId="urn:microsoft.com/office/officeart/2008/layout/VerticalCurvedList"/>
    <dgm:cxn modelId="{E7E7B022-4022-46E7-BFD2-CC17C25E7FD7}" type="presParOf" srcId="{DE640F4B-7D01-4737-8806-08025E8B2C61}" destId="{B728F593-2CCB-4916-84A1-E8855E896D68}" srcOrd="0" destOrd="0" presId="urn:microsoft.com/office/officeart/2008/layout/VerticalCurvedList"/>
    <dgm:cxn modelId="{4A0C0F86-B2DA-45F1-BF84-C479DF88B65D}" type="presParOf" srcId="{DE640F4B-7D01-4737-8806-08025E8B2C61}" destId="{D8DE1E3B-EB6F-4446-BC9C-CBFB9BE02B40}" srcOrd="1" destOrd="0" presId="urn:microsoft.com/office/officeart/2008/layout/VerticalCurvedList"/>
    <dgm:cxn modelId="{1BA88A80-D76D-4B66-8645-94B3E0347923}" type="presParOf" srcId="{DE640F4B-7D01-4737-8806-08025E8B2C61}" destId="{24C92A45-59A2-41BD-81EE-E00E07258BA7}" srcOrd="2" destOrd="0" presId="urn:microsoft.com/office/officeart/2008/layout/VerticalCurvedList"/>
    <dgm:cxn modelId="{6A477A2A-CDD2-4603-AE30-08FCCA7D4886}" type="presParOf" srcId="{DE640F4B-7D01-4737-8806-08025E8B2C61}" destId="{94CC6666-F2E5-405B-BF59-CBFE53AEF96C}" srcOrd="3" destOrd="0" presId="urn:microsoft.com/office/officeart/2008/layout/VerticalCurvedList"/>
    <dgm:cxn modelId="{64E0F931-EE4B-41B5-8F4F-5EC0941C8F31}" type="presParOf" srcId="{9BA12A37-74E1-445C-A3E2-5BEB055754AE}" destId="{C3C1C5D2-CE70-4E55-BC80-3CC3DB450AE3}" srcOrd="1" destOrd="0" presId="urn:microsoft.com/office/officeart/2008/layout/VerticalCurvedList"/>
    <dgm:cxn modelId="{682278C1-754C-4867-8C80-6155564B0A2F}" type="presParOf" srcId="{9BA12A37-74E1-445C-A3E2-5BEB055754AE}" destId="{B8259C59-BD25-42FB-A3AE-A65EBDD4F3C4}" srcOrd="2" destOrd="0" presId="urn:microsoft.com/office/officeart/2008/layout/VerticalCurvedList"/>
    <dgm:cxn modelId="{BA3C8BEF-C5F0-4080-B266-42E92342EE8F}" type="presParOf" srcId="{B8259C59-BD25-42FB-A3AE-A65EBDD4F3C4}" destId="{0ED411EF-7A25-49A7-B760-D9E20D138F7B}" srcOrd="0" destOrd="0" presId="urn:microsoft.com/office/officeart/2008/layout/VerticalCurvedList"/>
    <dgm:cxn modelId="{948EF415-282F-4457-BC76-9E3D915A0E8F}" type="presParOf" srcId="{9BA12A37-74E1-445C-A3E2-5BEB055754AE}" destId="{C8A7D118-81F3-4423-9497-33944A45E52B}" srcOrd="3" destOrd="0" presId="urn:microsoft.com/office/officeart/2008/layout/VerticalCurvedList"/>
    <dgm:cxn modelId="{1999D3DB-348F-4DCA-97BD-6112F8A0ACA5}" type="presParOf" srcId="{9BA12A37-74E1-445C-A3E2-5BEB055754AE}" destId="{60178210-90CF-42F8-BD99-084192F76243}" srcOrd="4" destOrd="0" presId="urn:microsoft.com/office/officeart/2008/layout/VerticalCurvedList"/>
    <dgm:cxn modelId="{75BD3FB5-B255-4D52-9429-36DFB8251834}" type="presParOf" srcId="{60178210-90CF-42F8-BD99-084192F76243}" destId="{4C716AB8-6D48-4521-9660-436EC34F0333}" srcOrd="0" destOrd="0" presId="urn:microsoft.com/office/officeart/2008/layout/VerticalCurvedList"/>
    <dgm:cxn modelId="{523CA252-B568-425C-BFBB-3534983AF471}" type="presParOf" srcId="{9BA12A37-74E1-445C-A3E2-5BEB055754AE}" destId="{60890026-4A13-4C08-85E2-BCD62658304C}" srcOrd="5" destOrd="0" presId="urn:microsoft.com/office/officeart/2008/layout/VerticalCurvedList"/>
    <dgm:cxn modelId="{C42EBEA8-2858-409E-87A6-AAE870C207A2}" type="presParOf" srcId="{9BA12A37-74E1-445C-A3E2-5BEB055754AE}" destId="{8D635140-B5E3-4A1C-B86F-0F00E4F5094B}" srcOrd="6" destOrd="0" presId="urn:microsoft.com/office/officeart/2008/layout/VerticalCurvedList"/>
    <dgm:cxn modelId="{A8E996F9-714D-40A3-997A-5A91784BD81C}" type="presParOf" srcId="{8D635140-B5E3-4A1C-B86F-0F00E4F5094B}" destId="{14CE5A8D-8EEE-4F7F-A6A0-322622A8667F}" srcOrd="0" destOrd="0" presId="urn:microsoft.com/office/officeart/2008/layout/VerticalCurvedList"/>
    <dgm:cxn modelId="{FD3B30F6-48B5-42B9-974E-3060F5A00819}" type="presParOf" srcId="{9BA12A37-74E1-445C-A3E2-5BEB055754AE}" destId="{4945EF0F-7398-4ADB-A826-127B14663BD7}" srcOrd="7" destOrd="0" presId="urn:microsoft.com/office/officeart/2008/layout/VerticalCurvedList"/>
    <dgm:cxn modelId="{F9DE83B8-A114-4B83-8607-AF4C201C5A68}" type="presParOf" srcId="{9BA12A37-74E1-445C-A3E2-5BEB055754AE}" destId="{B38FFBD5-0DD6-433D-97E3-CDF7231BA6EE}" srcOrd="8" destOrd="0" presId="urn:microsoft.com/office/officeart/2008/layout/VerticalCurvedList"/>
    <dgm:cxn modelId="{5C919BA1-24FE-4377-A64B-FD2244252CE7}" type="presParOf" srcId="{B38FFBD5-0DD6-433D-97E3-CDF7231BA6EE}" destId="{7F8E6CD2-54A9-4FBC-BE1D-8C98DA931A89}" srcOrd="0" destOrd="0" presId="urn:microsoft.com/office/officeart/2008/layout/VerticalCurvedList"/>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DE1E3B-EB6F-4446-BC9C-CBFB9BE02B40}">
      <dsp:nvSpPr>
        <dsp:cNvPr id="0" name=""/>
        <dsp:cNvSpPr/>
      </dsp:nvSpPr>
      <dsp:spPr>
        <a:xfrm>
          <a:off x="-2957414" y="-455552"/>
          <a:ext cx="3528271" cy="3528271"/>
        </a:xfrm>
        <a:prstGeom prst="blockArc">
          <a:avLst>
            <a:gd name="adj1" fmla="val 18900000"/>
            <a:gd name="adj2" fmla="val 2700000"/>
            <a:gd name="adj3" fmla="val 612"/>
          </a:avLst>
        </a:prstGeom>
        <a:noFill/>
        <a:ln w="19050"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C1C5D2-CE70-4E55-BC80-3CC3DB450AE3}">
      <dsp:nvSpPr>
        <dsp:cNvPr id="0" name=""/>
        <dsp:cNvSpPr/>
      </dsp:nvSpPr>
      <dsp:spPr>
        <a:xfrm>
          <a:off x="299521" y="201207"/>
          <a:ext cx="3892925" cy="402624"/>
        </a:xfrm>
        <a:prstGeom prst="rect">
          <a:avLst/>
        </a:prstGeom>
        <a:solidFill>
          <a:srgbClr val="1F1F1F"/>
        </a:solidFill>
        <a:ln w="12700" cap="rnd"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9583" tIns="30480" rIns="30480" bIns="30480" numCol="1" spcCol="1270" anchor="ctr" anchorCtr="0">
          <a:noAutofit/>
        </a:bodyPr>
        <a:lstStyle/>
        <a:p>
          <a:pPr marL="0" lvl="0" indent="0" algn="l" defTabSz="533400">
            <a:lnSpc>
              <a:spcPct val="90000"/>
            </a:lnSpc>
            <a:spcBef>
              <a:spcPct val="0"/>
            </a:spcBef>
            <a:spcAft>
              <a:spcPct val="35000"/>
            </a:spcAft>
            <a:buNone/>
          </a:pPr>
          <a:r>
            <a:rPr lang="tr-TR" sz="1200" b="0" i="1" kern="1200" dirty="0">
              <a:latin typeface="Consolas" panose="020B0609020204030204" pitchFamily="49" charset="0"/>
            </a:rPr>
            <a:t>https://github.com/ademakkus/</a:t>
          </a:r>
        </a:p>
      </dsp:txBody>
      <dsp:txXfrm>
        <a:off x="299521" y="201207"/>
        <a:ext cx="3892925" cy="402624"/>
      </dsp:txXfrm>
    </dsp:sp>
    <dsp:sp modelId="{0ED411EF-7A25-49A7-B760-D9E20D138F7B}">
      <dsp:nvSpPr>
        <dsp:cNvPr id="0" name=""/>
        <dsp:cNvSpPr/>
      </dsp:nvSpPr>
      <dsp:spPr>
        <a:xfrm>
          <a:off x="47880" y="150879"/>
          <a:ext cx="503281" cy="503281"/>
        </a:xfrm>
        <a:prstGeom prst="ellipse">
          <a:avLst/>
        </a:prstGeom>
        <a:blipFill dpi="0" rotWithShape="1">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8A7D118-81F3-4423-9497-33944A45E52B}">
      <dsp:nvSpPr>
        <dsp:cNvPr id="0" name=""/>
        <dsp:cNvSpPr/>
      </dsp:nvSpPr>
      <dsp:spPr>
        <a:xfrm>
          <a:off x="530355" y="805249"/>
          <a:ext cx="3662091" cy="402624"/>
        </a:xfrm>
        <a:prstGeom prst="rect">
          <a:avLst/>
        </a:prstGeom>
        <a:solidFill>
          <a:srgbClr val="044570"/>
        </a:solidFill>
        <a:ln w="19050" cap="rnd" cmpd="sng" algn="ctr">
          <a:solidFill>
            <a:schemeClr val="accent4">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9583" tIns="30480" rIns="30480" bIns="30480" numCol="1" spcCol="1270" anchor="ctr" anchorCtr="0">
          <a:noAutofit/>
        </a:bodyPr>
        <a:lstStyle/>
        <a:p>
          <a:pPr marL="0" lvl="0" indent="0" algn="l" defTabSz="533400">
            <a:lnSpc>
              <a:spcPct val="90000"/>
            </a:lnSpc>
            <a:spcBef>
              <a:spcPct val="0"/>
            </a:spcBef>
            <a:spcAft>
              <a:spcPct val="35000"/>
            </a:spcAft>
            <a:buNone/>
          </a:pPr>
          <a:r>
            <a:rPr lang="tr-TR" sz="1200" b="0" i="1" u="none" kern="1200" dirty="0">
              <a:solidFill>
                <a:schemeClr val="bg1"/>
              </a:solidFill>
              <a:latin typeface="Consolas" panose="020B0609020204030204" pitchFamily="49" charset="0"/>
              <a:hlinkClick xmlns:r="http://schemas.openxmlformats.org/officeDocument/2006/relationships" r:id="rId2">
                <a:extLst>
                  <a:ext uri="{A12FA001-AC4F-418D-AE19-62706E023703}">
                    <ahyp:hlinkClr xmlns:ahyp="http://schemas.microsoft.com/office/drawing/2018/hyperlinkcolor" val="tx"/>
                  </a:ext>
                </a:extLst>
              </a:hlinkClick>
            </a:rPr>
            <a:t>https://www.linkedin.com/in/ademakkus/</a:t>
          </a:r>
          <a:endParaRPr lang="tr-TR" sz="1200" b="0" i="1" u="none" kern="1200" dirty="0">
            <a:solidFill>
              <a:schemeClr val="bg1"/>
            </a:solidFill>
            <a:latin typeface="Consolas" panose="020B0609020204030204" pitchFamily="49" charset="0"/>
          </a:endParaRPr>
        </a:p>
      </dsp:txBody>
      <dsp:txXfrm>
        <a:off x="530355" y="805249"/>
        <a:ext cx="3662091" cy="402624"/>
      </dsp:txXfrm>
    </dsp:sp>
    <dsp:sp modelId="{4C716AB8-6D48-4521-9660-436EC34F0333}">
      <dsp:nvSpPr>
        <dsp:cNvPr id="0" name=""/>
        <dsp:cNvSpPr/>
      </dsp:nvSpPr>
      <dsp:spPr>
        <a:xfrm>
          <a:off x="278714" y="754921"/>
          <a:ext cx="503281" cy="503281"/>
        </a:xfrm>
        <a:prstGeom prst="ellipse">
          <a:avLst/>
        </a:prstGeom>
        <a:blipFill dpi="0" rotWithShape="1">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w="19050" cap="rnd" cmpd="sng" algn="ctr">
          <a:solidFill>
            <a:schemeClr val="accent2">
              <a:hueOff val="451605"/>
              <a:satOff val="-2211"/>
              <a:lumOff val="1242"/>
              <a:alphaOff val="0"/>
            </a:schemeClr>
          </a:solidFill>
          <a:prstDash val="solid"/>
        </a:ln>
        <a:effectLst/>
      </dsp:spPr>
      <dsp:style>
        <a:lnRef idx="2">
          <a:scrgbClr r="0" g="0" b="0"/>
        </a:lnRef>
        <a:fillRef idx="1">
          <a:scrgbClr r="0" g="0" b="0"/>
        </a:fillRef>
        <a:effectRef idx="0">
          <a:scrgbClr r="0" g="0" b="0"/>
        </a:effectRef>
        <a:fontRef idx="minor"/>
      </dsp:style>
    </dsp:sp>
    <dsp:sp modelId="{60890026-4A13-4C08-85E2-BCD62658304C}">
      <dsp:nvSpPr>
        <dsp:cNvPr id="0" name=""/>
        <dsp:cNvSpPr/>
      </dsp:nvSpPr>
      <dsp:spPr>
        <a:xfrm>
          <a:off x="530355" y="1409291"/>
          <a:ext cx="3662091" cy="402624"/>
        </a:xfrm>
        <a:prstGeom prst="rect">
          <a:avLst/>
        </a:prstGeom>
        <a:solidFill>
          <a:srgbClr val="B40049"/>
        </a:solidFill>
        <a:ln w="12700" cap="rnd" cmpd="sng" algn="ctr">
          <a:solidFill>
            <a:srgbClr val="FFCCCC"/>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9583" tIns="30480" rIns="30480" bIns="30480" numCol="1" spcCol="1270" anchor="ctr" anchorCtr="0">
          <a:noAutofit/>
        </a:bodyPr>
        <a:lstStyle/>
        <a:p>
          <a:pPr marL="0" lvl="0" indent="0" algn="l" defTabSz="533400">
            <a:lnSpc>
              <a:spcPct val="90000"/>
            </a:lnSpc>
            <a:spcBef>
              <a:spcPct val="0"/>
            </a:spcBef>
            <a:spcAft>
              <a:spcPct val="35000"/>
            </a:spcAft>
            <a:buNone/>
          </a:pPr>
          <a:r>
            <a:rPr lang="tr-TR" sz="1200" b="0" i="1" u="none" kern="1200" dirty="0">
              <a:solidFill>
                <a:srgbClr val="FFCDDE"/>
              </a:solidFill>
              <a:latin typeface="Consolas" panose="020B0609020204030204" pitchFamily="49" charset="0"/>
              <a:hlinkClick xmlns:r="http://schemas.openxmlformats.org/officeDocument/2006/relationships" r:id="rId4">
                <a:extLst>
                  <a:ext uri="{A12FA001-AC4F-418D-AE19-62706E023703}">
                    <ahyp:hlinkClr xmlns:ahyp="http://schemas.microsoft.com/office/drawing/2018/hyperlinkcolor" val="tx"/>
                  </a:ext>
                </a:extLst>
              </a:hlinkClick>
            </a:rPr>
            <a:t>https://www.instagram.com/akkusadem19/</a:t>
          </a:r>
          <a:endParaRPr lang="tr-TR" sz="1200" b="0" i="1" u="none" kern="1200" dirty="0">
            <a:solidFill>
              <a:srgbClr val="FFCDDE"/>
            </a:solidFill>
            <a:latin typeface="Consolas" panose="020B0609020204030204" pitchFamily="49" charset="0"/>
          </a:endParaRPr>
        </a:p>
      </dsp:txBody>
      <dsp:txXfrm>
        <a:off x="530355" y="1409291"/>
        <a:ext cx="3662091" cy="402624"/>
      </dsp:txXfrm>
    </dsp:sp>
    <dsp:sp modelId="{14CE5A8D-8EEE-4F7F-A6A0-322622A8667F}">
      <dsp:nvSpPr>
        <dsp:cNvPr id="0" name=""/>
        <dsp:cNvSpPr/>
      </dsp:nvSpPr>
      <dsp:spPr>
        <a:xfrm>
          <a:off x="278714" y="1358963"/>
          <a:ext cx="503281" cy="503281"/>
        </a:xfrm>
        <a:prstGeom prst="ellipse">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a:stretch>
        </a:blipFill>
        <a:ln w="19050" cap="rnd" cmpd="sng" algn="ctr">
          <a:solidFill>
            <a:schemeClr val="accent2">
              <a:hueOff val="903209"/>
              <a:satOff val="-4421"/>
              <a:lumOff val="2483"/>
              <a:alphaOff val="0"/>
            </a:schemeClr>
          </a:solidFill>
          <a:prstDash val="solid"/>
        </a:ln>
        <a:effectLst/>
      </dsp:spPr>
      <dsp:style>
        <a:lnRef idx="2">
          <a:scrgbClr r="0" g="0" b="0"/>
        </a:lnRef>
        <a:fillRef idx="1">
          <a:scrgbClr r="0" g="0" b="0"/>
        </a:fillRef>
        <a:effectRef idx="0">
          <a:scrgbClr r="0" g="0" b="0"/>
        </a:effectRef>
        <a:fontRef idx="minor"/>
      </dsp:style>
    </dsp:sp>
    <dsp:sp modelId="{4945EF0F-7398-4ADB-A826-127B14663BD7}">
      <dsp:nvSpPr>
        <dsp:cNvPr id="0" name=""/>
        <dsp:cNvSpPr/>
      </dsp:nvSpPr>
      <dsp:spPr>
        <a:xfrm>
          <a:off x="299521" y="2013333"/>
          <a:ext cx="3892925" cy="402624"/>
        </a:xfrm>
        <a:prstGeom prst="rect">
          <a:avLst/>
        </a:prstGeom>
        <a:solidFill>
          <a:srgbClr val="38558D"/>
        </a:solidFill>
        <a:ln w="12700" cap="rnd" cmpd="sng" algn="ctr">
          <a:solidFill>
            <a:schemeClr val="accent1">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9583" tIns="30480" rIns="30480" bIns="30480" numCol="1" spcCol="1270" anchor="ctr" anchorCtr="0">
          <a:noAutofit/>
        </a:bodyPr>
        <a:lstStyle/>
        <a:p>
          <a:pPr marL="0" lvl="0" indent="0" algn="l" defTabSz="533400">
            <a:lnSpc>
              <a:spcPct val="90000"/>
            </a:lnSpc>
            <a:spcBef>
              <a:spcPct val="0"/>
            </a:spcBef>
            <a:spcAft>
              <a:spcPct val="35000"/>
            </a:spcAft>
            <a:buNone/>
          </a:pPr>
          <a:r>
            <a:rPr lang="tr-TR" sz="1200" i="1" kern="1200" dirty="0">
              <a:solidFill>
                <a:schemeClr val="bg1"/>
              </a:solidFill>
              <a:latin typeface="Consolas" panose="020B0609020204030204" pitchFamily="49" charset="0"/>
              <a:hlinkClick xmlns:r="http://schemas.openxmlformats.org/officeDocument/2006/relationships" r:id="rId6">
                <a:extLst>
                  <a:ext uri="{A12FA001-AC4F-418D-AE19-62706E023703}">
                    <ahyp:hlinkClr xmlns:ahyp="http://schemas.microsoft.com/office/drawing/2018/hyperlinkcolor" val="tx"/>
                  </a:ext>
                </a:extLst>
              </a:hlinkClick>
            </a:rPr>
            <a:t>https://www.facebook.com/akkusadem19</a:t>
          </a:r>
          <a:endParaRPr lang="tr-TR" sz="1200" b="0" i="1" u="none" kern="1200" dirty="0">
            <a:solidFill>
              <a:schemeClr val="bg1"/>
            </a:solidFill>
            <a:latin typeface="Consolas" panose="020B0609020204030204" pitchFamily="49" charset="0"/>
          </a:endParaRPr>
        </a:p>
      </dsp:txBody>
      <dsp:txXfrm>
        <a:off x="299521" y="2013333"/>
        <a:ext cx="3892925" cy="402624"/>
      </dsp:txXfrm>
    </dsp:sp>
    <dsp:sp modelId="{7F8E6CD2-54A9-4FBC-BE1D-8C98DA931A89}">
      <dsp:nvSpPr>
        <dsp:cNvPr id="0" name=""/>
        <dsp:cNvSpPr/>
      </dsp:nvSpPr>
      <dsp:spPr>
        <a:xfrm>
          <a:off x="47880" y="1963005"/>
          <a:ext cx="503281" cy="503281"/>
        </a:xfrm>
        <a:prstGeom prst="ellipse">
          <a:avLst/>
        </a:prstGeom>
        <a:blipFill dpi="0" rotWithShape="0">
          <a:blip xmlns:r="http://schemas.openxmlformats.org/officeDocument/2006/relationships" r:embed="rId7" cstate="print">
            <a:extLst>
              <a:ext uri="{28A0092B-C50C-407E-A947-70E740481C1C}">
                <a14:useLocalDpi xmlns:a14="http://schemas.microsoft.com/office/drawing/2010/main" val="0"/>
              </a:ext>
            </a:extLst>
          </a:blip>
          <a:srcRect/>
          <a:stretch>
            <a:fillRect/>
          </a:stretch>
        </a:blipFill>
        <a:ln w="19050" cap="rnd" cmpd="sng" algn="ctr">
          <a:solidFill>
            <a:schemeClr val="accent2">
              <a:hueOff val="1354814"/>
              <a:satOff val="-6632"/>
              <a:lumOff val="3725"/>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B6759E-09EF-46AC-B804-898BEF5AAFE3}">
      <dsp:nvSpPr>
        <dsp:cNvPr id="0" name=""/>
        <dsp:cNvSpPr/>
      </dsp:nvSpPr>
      <dsp:spPr>
        <a:xfrm>
          <a:off x="-47280" y="43584"/>
          <a:ext cx="5283610" cy="577288"/>
        </a:xfrm>
        <a:prstGeom prst="roundRect">
          <a:avLst>
            <a:gd name="adj" fmla="val 10000"/>
          </a:avLst>
        </a:prstGeom>
        <a:solidFill>
          <a:srgbClr val="7030A0"/>
        </a:solidFill>
        <a:ln>
          <a:noFill/>
        </a:ln>
        <a:effectLst/>
      </dsp:spPr>
      <dsp:style>
        <a:lnRef idx="0">
          <a:scrgbClr r="0" g="0" b="0"/>
        </a:lnRef>
        <a:fillRef idx="1">
          <a:scrgbClr r="0" g="0" b="0"/>
        </a:fillRef>
        <a:effectRef idx="0">
          <a:scrgbClr r="0" g="0" b="0"/>
        </a:effectRef>
        <a:fontRef idx="minor"/>
      </dsp:style>
    </dsp:sp>
    <dsp:sp modelId="{E82496FA-C146-45E3-B9C4-F134150277AF}">
      <dsp:nvSpPr>
        <dsp:cNvPr id="0" name=""/>
        <dsp:cNvSpPr/>
      </dsp:nvSpPr>
      <dsp:spPr>
        <a:xfrm>
          <a:off x="127349" y="173474"/>
          <a:ext cx="318129" cy="31750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DC9C42-40AC-41EC-83FC-194821065FC2}">
      <dsp:nvSpPr>
        <dsp:cNvPr id="0" name=""/>
        <dsp:cNvSpPr/>
      </dsp:nvSpPr>
      <dsp:spPr>
        <a:xfrm>
          <a:off x="620108" y="43584"/>
          <a:ext cx="4595324" cy="613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915" tIns="64915" rIns="64915" bIns="64915" numCol="1" spcCol="1270" anchor="ctr" anchorCtr="0">
          <a:noAutofit/>
        </a:bodyPr>
        <a:lstStyle/>
        <a:p>
          <a:pPr marL="0" lvl="0" indent="0" algn="l" defTabSz="800100">
            <a:lnSpc>
              <a:spcPct val="90000"/>
            </a:lnSpc>
            <a:spcBef>
              <a:spcPct val="0"/>
            </a:spcBef>
            <a:spcAft>
              <a:spcPct val="35000"/>
            </a:spcAft>
            <a:buNone/>
          </a:pPr>
          <a:r>
            <a:rPr lang="tr-TR" sz="1800" kern="1200" dirty="0"/>
            <a:t>İnsan </a:t>
          </a:r>
          <a:r>
            <a:rPr lang="tr-TR" sz="1600" kern="1200" dirty="0"/>
            <a:t>kaynaklarını</a:t>
          </a:r>
          <a:r>
            <a:rPr lang="tr-TR" sz="1800" kern="1200" dirty="0"/>
            <a:t> bilinçli yönetmek işletme için bir yatırım ve karlılık getirir. </a:t>
          </a:r>
          <a:endParaRPr lang="en-US" sz="1800" kern="1200" dirty="0"/>
        </a:p>
      </dsp:txBody>
      <dsp:txXfrm>
        <a:off x="620108" y="43584"/>
        <a:ext cx="4595324" cy="613369"/>
      </dsp:txXfrm>
    </dsp:sp>
    <dsp:sp modelId="{D7100159-9CE9-4A31-93EA-C8E65B641AEF}">
      <dsp:nvSpPr>
        <dsp:cNvPr id="0" name=""/>
        <dsp:cNvSpPr/>
      </dsp:nvSpPr>
      <dsp:spPr>
        <a:xfrm>
          <a:off x="-47280" y="810296"/>
          <a:ext cx="5283610" cy="577288"/>
        </a:xfrm>
        <a:prstGeom prst="roundRect">
          <a:avLst>
            <a:gd name="adj" fmla="val 10000"/>
          </a:avLst>
        </a:prstGeom>
        <a:solidFill>
          <a:srgbClr val="002060"/>
        </a:solidFill>
        <a:ln>
          <a:noFill/>
        </a:ln>
        <a:effectLst/>
      </dsp:spPr>
      <dsp:style>
        <a:lnRef idx="0">
          <a:scrgbClr r="0" g="0" b="0"/>
        </a:lnRef>
        <a:fillRef idx="1">
          <a:scrgbClr r="0" g="0" b="0"/>
        </a:fillRef>
        <a:effectRef idx="0">
          <a:scrgbClr r="0" g="0" b="0"/>
        </a:effectRef>
        <a:fontRef idx="minor"/>
      </dsp:style>
    </dsp:sp>
    <dsp:sp modelId="{28216026-A68C-482E-8B5F-2A694628ACEE}">
      <dsp:nvSpPr>
        <dsp:cNvPr id="0" name=""/>
        <dsp:cNvSpPr/>
      </dsp:nvSpPr>
      <dsp:spPr>
        <a:xfrm>
          <a:off x="127349" y="940186"/>
          <a:ext cx="318129" cy="317508"/>
        </a:xfrm>
        <a:prstGeom prst="rect">
          <a:avLst/>
        </a:prstGeom>
        <a:blipFill>
          <a:blip xmlns:r="http://schemas.openxmlformats.org/officeDocument/2006/relationships" r:embed="rId2">
            <a:extLst>
              <a:ext uri="{28A0092B-C50C-407E-A947-70E740481C1C}">
                <a14:useLocalDpi xmlns:a14="http://schemas.microsoft.com/office/drawing/2010/main" val="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CC78C0-A6ED-4DB8-972B-E3B111E30073}">
      <dsp:nvSpPr>
        <dsp:cNvPr id="0" name=""/>
        <dsp:cNvSpPr/>
      </dsp:nvSpPr>
      <dsp:spPr>
        <a:xfrm>
          <a:off x="504651" y="810296"/>
          <a:ext cx="4826239" cy="613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915" tIns="64915" rIns="64915" bIns="64915" numCol="1" spcCol="1270" anchor="ctr" anchorCtr="0">
          <a:noAutofit/>
        </a:bodyPr>
        <a:lstStyle/>
        <a:p>
          <a:pPr marL="0" lvl="0" indent="0" algn="l" defTabSz="711200">
            <a:lnSpc>
              <a:spcPct val="90000"/>
            </a:lnSpc>
            <a:spcBef>
              <a:spcPct val="0"/>
            </a:spcBef>
            <a:spcAft>
              <a:spcPct val="35000"/>
            </a:spcAft>
            <a:buNone/>
          </a:pPr>
          <a:r>
            <a:rPr lang="tr-TR" sz="1600" kern="1200" dirty="0"/>
            <a:t>Çalışan performansını ve verimlilik oranlarını artırır. </a:t>
          </a:r>
          <a:endParaRPr lang="en-US" sz="1600" kern="1200" dirty="0"/>
        </a:p>
      </dsp:txBody>
      <dsp:txXfrm>
        <a:off x="504651" y="810296"/>
        <a:ext cx="4826239" cy="613369"/>
      </dsp:txXfrm>
    </dsp:sp>
    <dsp:sp modelId="{CE0AC299-9367-4A82-8524-5EEA96648E4F}">
      <dsp:nvSpPr>
        <dsp:cNvPr id="0" name=""/>
        <dsp:cNvSpPr/>
      </dsp:nvSpPr>
      <dsp:spPr>
        <a:xfrm>
          <a:off x="-47280" y="1704661"/>
          <a:ext cx="5283610" cy="577288"/>
        </a:xfrm>
        <a:prstGeom prst="roundRect">
          <a:avLst>
            <a:gd name="adj" fmla="val 10000"/>
          </a:avLst>
        </a:prstGeom>
        <a:solidFill>
          <a:schemeClr val="accent6">
            <a:lumMod val="75000"/>
          </a:schemeClr>
        </a:solidFill>
        <a:ln>
          <a:noFill/>
        </a:ln>
        <a:effectLst/>
      </dsp:spPr>
      <dsp:style>
        <a:lnRef idx="0">
          <a:scrgbClr r="0" g="0" b="0"/>
        </a:lnRef>
        <a:fillRef idx="1">
          <a:scrgbClr r="0" g="0" b="0"/>
        </a:fillRef>
        <a:effectRef idx="0">
          <a:scrgbClr r="0" g="0" b="0"/>
        </a:effectRef>
        <a:fontRef idx="minor"/>
      </dsp:style>
    </dsp:sp>
    <dsp:sp modelId="{0A923AFC-EC00-4E5D-A2DD-5D78BF6EDAF5}">
      <dsp:nvSpPr>
        <dsp:cNvPr id="0" name=""/>
        <dsp:cNvSpPr/>
      </dsp:nvSpPr>
      <dsp:spPr>
        <a:xfrm>
          <a:off x="127349" y="1834551"/>
          <a:ext cx="318129" cy="317508"/>
        </a:xfrm>
        <a:prstGeom prst="rect">
          <a:avLst/>
        </a:prstGeom>
        <a:blipFill>
          <a:blip xmlns:r="http://schemas.openxmlformats.org/officeDocument/2006/relationships" r:embed="rId3">
            <a:extLst>
              <a:ext uri="{28A0092B-C50C-407E-A947-70E740481C1C}">
                <a14:useLocalDpi xmlns:a14="http://schemas.microsoft.com/office/drawing/2010/main" val="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A6BA69-9574-4B77-B5D3-7AA9E4F38E2C}">
      <dsp:nvSpPr>
        <dsp:cNvPr id="0" name=""/>
        <dsp:cNvSpPr/>
      </dsp:nvSpPr>
      <dsp:spPr>
        <a:xfrm>
          <a:off x="620108" y="1577007"/>
          <a:ext cx="4595324" cy="868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915" tIns="64915" rIns="64915" bIns="64915" numCol="1" spcCol="1270" anchor="ctr" anchorCtr="0">
          <a:noAutofit/>
        </a:bodyPr>
        <a:lstStyle/>
        <a:p>
          <a:pPr marL="0" lvl="0" indent="0" algn="l" defTabSz="711200">
            <a:lnSpc>
              <a:spcPct val="90000"/>
            </a:lnSpc>
            <a:spcBef>
              <a:spcPct val="0"/>
            </a:spcBef>
            <a:spcAft>
              <a:spcPct val="35000"/>
            </a:spcAft>
            <a:buNone/>
          </a:pPr>
          <a:r>
            <a:rPr lang="tr-TR" sz="1600" kern="1200" dirty="0"/>
            <a:t>Çalışanların iş güvenliği ve sağlığı gibi çıkarlarının korunmasına katkıda bulunur. </a:t>
          </a:r>
          <a:endParaRPr lang="en-US" sz="1600" kern="1200" dirty="0"/>
        </a:p>
      </dsp:txBody>
      <dsp:txXfrm>
        <a:off x="620108" y="1577007"/>
        <a:ext cx="4595324" cy="868677"/>
      </dsp:txXfrm>
    </dsp:sp>
    <dsp:sp modelId="{E57DA1E9-DA3C-4358-BC60-217F4F414450}">
      <dsp:nvSpPr>
        <dsp:cNvPr id="0" name=""/>
        <dsp:cNvSpPr/>
      </dsp:nvSpPr>
      <dsp:spPr>
        <a:xfrm>
          <a:off x="-47280" y="2599027"/>
          <a:ext cx="5283610" cy="577288"/>
        </a:xfrm>
        <a:prstGeom prst="roundRect">
          <a:avLst>
            <a:gd name="adj" fmla="val 10000"/>
          </a:avLst>
        </a:prstGeom>
        <a:solidFill>
          <a:srgbClr val="0070C0"/>
        </a:solidFill>
        <a:ln>
          <a:noFill/>
        </a:ln>
        <a:effectLst/>
      </dsp:spPr>
      <dsp:style>
        <a:lnRef idx="0">
          <a:scrgbClr r="0" g="0" b="0"/>
        </a:lnRef>
        <a:fillRef idx="1">
          <a:scrgbClr r="0" g="0" b="0"/>
        </a:fillRef>
        <a:effectRef idx="0">
          <a:scrgbClr r="0" g="0" b="0"/>
        </a:effectRef>
        <a:fontRef idx="minor"/>
      </dsp:style>
    </dsp:sp>
    <dsp:sp modelId="{A5EC5F48-24FB-4CB1-9BB3-05C15CC11E83}">
      <dsp:nvSpPr>
        <dsp:cNvPr id="0" name=""/>
        <dsp:cNvSpPr/>
      </dsp:nvSpPr>
      <dsp:spPr>
        <a:xfrm>
          <a:off x="127349" y="2728917"/>
          <a:ext cx="318129" cy="317508"/>
        </a:xfrm>
        <a:prstGeom prst="rect">
          <a:avLst/>
        </a:prstGeom>
        <a:blipFill>
          <a:blip xmlns:r="http://schemas.openxmlformats.org/officeDocument/2006/relationships" r:embed="rId4">
            <a:extLst>
              <a:ext uri="{28A0092B-C50C-407E-A947-70E740481C1C}">
                <a14:useLocalDpi xmlns:a14="http://schemas.microsoft.com/office/drawing/2010/main" val="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C12E2F-5AB0-403C-B3C5-A5A879B90480}">
      <dsp:nvSpPr>
        <dsp:cNvPr id="0" name=""/>
        <dsp:cNvSpPr/>
      </dsp:nvSpPr>
      <dsp:spPr>
        <a:xfrm>
          <a:off x="620108" y="2599027"/>
          <a:ext cx="4595324" cy="613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915" tIns="64915" rIns="64915" bIns="64915" numCol="1" spcCol="1270" anchor="ctr" anchorCtr="0">
          <a:noAutofit/>
        </a:bodyPr>
        <a:lstStyle/>
        <a:p>
          <a:pPr marL="0" lvl="0" indent="0" algn="l" defTabSz="711200">
            <a:lnSpc>
              <a:spcPct val="90000"/>
            </a:lnSpc>
            <a:spcBef>
              <a:spcPct val="0"/>
            </a:spcBef>
            <a:spcAft>
              <a:spcPct val="35000"/>
            </a:spcAft>
            <a:buNone/>
          </a:pPr>
          <a:r>
            <a:rPr lang="tr-TR" sz="1600" kern="1200" dirty="0"/>
            <a:t>Çalışma yaşamının kalitesini artırır. </a:t>
          </a:r>
          <a:endParaRPr lang="en-US" sz="1600" kern="1200" dirty="0"/>
        </a:p>
      </dsp:txBody>
      <dsp:txXfrm>
        <a:off x="620108" y="2599027"/>
        <a:ext cx="4595324" cy="613369"/>
      </dsp:txXfrm>
    </dsp:sp>
    <dsp:sp modelId="{22972D7B-241B-4446-83CA-E7DC2F3EEC8D}">
      <dsp:nvSpPr>
        <dsp:cNvPr id="0" name=""/>
        <dsp:cNvSpPr/>
      </dsp:nvSpPr>
      <dsp:spPr>
        <a:xfrm>
          <a:off x="-47280" y="3365738"/>
          <a:ext cx="5283610" cy="577288"/>
        </a:xfrm>
        <a:prstGeom prst="roundRect">
          <a:avLst>
            <a:gd name="adj" fmla="val 10000"/>
          </a:avLst>
        </a:prstGeom>
        <a:solidFill>
          <a:srgbClr val="C00000"/>
        </a:solidFill>
        <a:ln>
          <a:noFill/>
        </a:ln>
        <a:effectLst/>
      </dsp:spPr>
      <dsp:style>
        <a:lnRef idx="0">
          <a:scrgbClr r="0" g="0" b="0"/>
        </a:lnRef>
        <a:fillRef idx="1">
          <a:scrgbClr r="0" g="0" b="0"/>
        </a:fillRef>
        <a:effectRef idx="0">
          <a:scrgbClr r="0" g="0" b="0"/>
        </a:effectRef>
        <a:fontRef idx="minor"/>
      </dsp:style>
    </dsp:sp>
    <dsp:sp modelId="{2C90BF00-16AB-41AB-9581-7C6089B1876C}">
      <dsp:nvSpPr>
        <dsp:cNvPr id="0" name=""/>
        <dsp:cNvSpPr/>
      </dsp:nvSpPr>
      <dsp:spPr>
        <a:xfrm>
          <a:off x="127349" y="3495628"/>
          <a:ext cx="318129" cy="317508"/>
        </a:xfrm>
        <a:prstGeom prst="rect">
          <a:avLst/>
        </a:prstGeom>
        <a:blipFill>
          <a:blip xmlns:r="http://schemas.openxmlformats.org/officeDocument/2006/relationships" r:embed="rId5">
            <a:extLst>
              <a:ext uri="{28A0092B-C50C-407E-A947-70E740481C1C}">
                <a14:useLocalDpi xmlns:a14="http://schemas.microsoft.com/office/drawing/2010/main" val="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5AE603-CF60-4E15-986F-EA8296EA2955}">
      <dsp:nvSpPr>
        <dsp:cNvPr id="0" name=""/>
        <dsp:cNvSpPr/>
      </dsp:nvSpPr>
      <dsp:spPr>
        <a:xfrm>
          <a:off x="620108" y="3365738"/>
          <a:ext cx="4595324" cy="613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915" tIns="64915" rIns="64915" bIns="64915" numCol="1" spcCol="1270" anchor="ctr" anchorCtr="0">
          <a:noAutofit/>
        </a:bodyPr>
        <a:lstStyle/>
        <a:p>
          <a:pPr marL="0" lvl="0" indent="0" algn="l" defTabSz="711200">
            <a:lnSpc>
              <a:spcPct val="90000"/>
            </a:lnSpc>
            <a:spcBef>
              <a:spcPct val="0"/>
            </a:spcBef>
            <a:spcAft>
              <a:spcPct val="35000"/>
            </a:spcAft>
            <a:buNone/>
          </a:pPr>
          <a:r>
            <a:rPr lang="tr-TR" sz="1600" kern="1200" dirty="0"/>
            <a:t>İşletmeye sürekli gelişim olanakları sağlar. </a:t>
          </a:r>
          <a:endParaRPr lang="en-US" sz="1600" kern="1200" dirty="0"/>
        </a:p>
      </dsp:txBody>
      <dsp:txXfrm>
        <a:off x="620108" y="3365738"/>
        <a:ext cx="4595324" cy="613369"/>
      </dsp:txXfrm>
    </dsp:sp>
    <dsp:sp modelId="{695169FE-871C-4850-AAB7-E9D08DD439D0}">
      <dsp:nvSpPr>
        <dsp:cNvPr id="0" name=""/>
        <dsp:cNvSpPr/>
      </dsp:nvSpPr>
      <dsp:spPr>
        <a:xfrm>
          <a:off x="-47280" y="4073324"/>
          <a:ext cx="5283610" cy="1066858"/>
        </a:xfrm>
        <a:prstGeom prst="roundRect">
          <a:avLst>
            <a:gd name="adj" fmla="val 10000"/>
          </a:avLst>
        </a:prstGeom>
        <a:solidFill>
          <a:schemeClr val="accent4">
            <a:lumMod val="50000"/>
          </a:schemeClr>
        </a:solidFill>
        <a:ln>
          <a:noFill/>
        </a:ln>
        <a:effectLst/>
      </dsp:spPr>
      <dsp:style>
        <a:lnRef idx="0">
          <a:scrgbClr r="0" g="0" b="0"/>
        </a:lnRef>
        <a:fillRef idx="1">
          <a:scrgbClr r="0" g="0" b="0"/>
        </a:fillRef>
        <a:effectRef idx="0">
          <a:scrgbClr r="0" g="0" b="0"/>
        </a:effectRef>
        <a:fontRef idx="minor"/>
      </dsp:style>
    </dsp:sp>
    <dsp:sp modelId="{B286FC9C-E5B2-44E9-89EE-3848F5B4D920}">
      <dsp:nvSpPr>
        <dsp:cNvPr id="0" name=""/>
        <dsp:cNvSpPr/>
      </dsp:nvSpPr>
      <dsp:spPr>
        <a:xfrm>
          <a:off x="127349" y="4507124"/>
          <a:ext cx="318129" cy="317508"/>
        </a:xfrm>
        <a:prstGeom prst="rect">
          <a:avLst/>
        </a:prstGeom>
        <a:blipFill>
          <a:blip xmlns:r="http://schemas.openxmlformats.org/officeDocument/2006/relationships" r:embed="rId6">
            <a:extLst>
              <a:ext uri="{28A0092B-C50C-407E-A947-70E740481C1C}">
                <a14:useLocalDpi xmlns:a14="http://schemas.microsoft.com/office/drawing/2010/main" val="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B21A20-EEE4-48C0-A1E6-4C3CC02B1094}">
      <dsp:nvSpPr>
        <dsp:cNvPr id="0" name=""/>
        <dsp:cNvSpPr/>
      </dsp:nvSpPr>
      <dsp:spPr>
        <a:xfrm>
          <a:off x="562667" y="4240539"/>
          <a:ext cx="4710207" cy="613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915" tIns="64915" rIns="64915" bIns="64915" numCol="1" spcCol="1270" anchor="ctr" anchorCtr="0">
          <a:noAutofit/>
        </a:bodyPr>
        <a:lstStyle/>
        <a:p>
          <a:pPr marL="0" lvl="0" indent="0" algn="l" defTabSz="711200">
            <a:lnSpc>
              <a:spcPct val="90000"/>
            </a:lnSpc>
            <a:spcBef>
              <a:spcPct val="0"/>
            </a:spcBef>
            <a:spcAft>
              <a:spcPct val="35000"/>
            </a:spcAft>
            <a:buNone/>
          </a:pPr>
          <a:r>
            <a:rPr lang="tr-TR" sz="1600" kern="1200" dirty="0"/>
            <a:t>Her türlü kaygıdan uzaklaşarak değişime açık ve sürekli başarıya yönelik insanlar oluşturulmasına yardımcı olur.</a:t>
          </a:r>
          <a:endParaRPr lang="en-US" sz="1600" kern="1200" dirty="0"/>
        </a:p>
      </dsp:txBody>
      <dsp:txXfrm>
        <a:off x="562667" y="4240539"/>
        <a:ext cx="4710207" cy="6133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DE1E3B-EB6F-4446-BC9C-CBFB9BE02B40}">
      <dsp:nvSpPr>
        <dsp:cNvPr id="0" name=""/>
        <dsp:cNvSpPr/>
      </dsp:nvSpPr>
      <dsp:spPr>
        <a:xfrm>
          <a:off x="-2957414" y="-455552"/>
          <a:ext cx="3528271" cy="3528271"/>
        </a:xfrm>
        <a:prstGeom prst="blockArc">
          <a:avLst>
            <a:gd name="adj1" fmla="val 18900000"/>
            <a:gd name="adj2" fmla="val 2700000"/>
            <a:gd name="adj3" fmla="val 612"/>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C1C5D2-CE70-4E55-BC80-3CC3DB450AE3}">
      <dsp:nvSpPr>
        <dsp:cNvPr id="0" name=""/>
        <dsp:cNvSpPr/>
      </dsp:nvSpPr>
      <dsp:spPr>
        <a:xfrm>
          <a:off x="299521" y="201207"/>
          <a:ext cx="3892925" cy="402624"/>
        </a:xfrm>
        <a:prstGeom prst="rect">
          <a:avLst/>
        </a:prstGeom>
        <a:solidFill>
          <a:srgbClr val="1F1F1F"/>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9583" tIns="30480" rIns="30480" bIns="30480" numCol="1" spcCol="1270" anchor="ctr" anchorCtr="0">
          <a:noAutofit/>
        </a:bodyPr>
        <a:lstStyle/>
        <a:p>
          <a:pPr marL="0" lvl="0" indent="0" algn="l" defTabSz="533400">
            <a:lnSpc>
              <a:spcPct val="90000"/>
            </a:lnSpc>
            <a:spcBef>
              <a:spcPct val="0"/>
            </a:spcBef>
            <a:spcAft>
              <a:spcPct val="35000"/>
            </a:spcAft>
            <a:buNone/>
          </a:pPr>
          <a:r>
            <a:rPr lang="tr-TR" sz="1200" b="0" i="1" kern="1200" dirty="0">
              <a:latin typeface="Consolas" panose="020B0609020204030204" pitchFamily="49" charset="0"/>
            </a:rPr>
            <a:t>https://github.com/ademakkus/</a:t>
          </a:r>
        </a:p>
      </dsp:txBody>
      <dsp:txXfrm>
        <a:off x="299521" y="201207"/>
        <a:ext cx="3892925" cy="402624"/>
      </dsp:txXfrm>
    </dsp:sp>
    <dsp:sp modelId="{0ED411EF-7A25-49A7-B760-D9E20D138F7B}">
      <dsp:nvSpPr>
        <dsp:cNvPr id="0" name=""/>
        <dsp:cNvSpPr/>
      </dsp:nvSpPr>
      <dsp:spPr>
        <a:xfrm>
          <a:off x="47880" y="150879"/>
          <a:ext cx="503281" cy="503281"/>
        </a:xfrm>
        <a:prstGeom prst="ellipse">
          <a:avLst/>
        </a:prstGeom>
        <a:blipFill dpi="0" rotWithShape="1">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8A7D118-81F3-4423-9497-33944A45E52B}">
      <dsp:nvSpPr>
        <dsp:cNvPr id="0" name=""/>
        <dsp:cNvSpPr/>
      </dsp:nvSpPr>
      <dsp:spPr>
        <a:xfrm>
          <a:off x="530355" y="805249"/>
          <a:ext cx="3662091" cy="402624"/>
        </a:xfrm>
        <a:prstGeom prst="rect">
          <a:avLst/>
        </a:prstGeom>
        <a:solidFill>
          <a:srgbClr val="044570"/>
        </a:solidFill>
        <a:ln w="19050" cap="flat" cmpd="sng" algn="ctr">
          <a:solidFill>
            <a:schemeClr val="accent4">
              <a:lumMod val="60000"/>
              <a:lum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9583" tIns="30480" rIns="30480" bIns="30480" numCol="1" spcCol="1270" anchor="ctr" anchorCtr="0">
          <a:noAutofit/>
        </a:bodyPr>
        <a:lstStyle/>
        <a:p>
          <a:pPr marL="0" lvl="0" indent="0" algn="l" defTabSz="533400">
            <a:lnSpc>
              <a:spcPct val="90000"/>
            </a:lnSpc>
            <a:spcBef>
              <a:spcPct val="0"/>
            </a:spcBef>
            <a:spcAft>
              <a:spcPct val="35000"/>
            </a:spcAft>
            <a:buNone/>
          </a:pPr>
          <a:r>
            <a:rPr lang="tr-TR" sz="1200" b="0" i="1" u="none" kern="1200" dirty="0">
              <a:solidFill>
                <a:schemeClr val="bg1"/>
              </a:solidFill>
              <a:latin typeface="Consolas" panose="020B0609020204030204" pitchFamily="49" charset="0"/>
              <a:hlinkClick xmlns:r="http://schemas.openxmlformats.org/officeDocument/2006/relationships" r:id="rId2">
                <a:extLst>
                  <a:ext uri="{A12FA001-AC4F-418D-AE19-62706E023703}">
                    <ahyp:hlinkClr xmlns:ahyp="http://schemas.microsoft.com/office/drawing/2018/hyperlinkcolor" val="tx"/>
                  </a:ext>
                </a:extLst>
              </a:hlinkClick>
            </a:rPr>
            <a:t>https://www.linkedin.com/in/ademakkus/</a:t>
          </a:r>
          <a:endParaRPr lang="tr-TR" sz="1200" b="0" i="1" u="none" kern="1200" dirty="0">
            <a:solidFill>
              <a:schemeClr val="bg1"/>
            </a:solidFill>
            <a:latin typeface="Consolas" panose="020B0609020204030204" pitchFamily="49" charset="0"/>
          </a:endParaRPr>
        </a:p>
      </dsp:txBody>
      <dsp:txXfrm>
        <a:off x="530355" y="805249"/>
        <a:ext cx="3662091" cy="402624"/>
      </dsp:txXfrm>
    </dsp:sp>
    <dsp:sp modelId="{4C716AB8-6D48-4521-9660-436EC34F0333}">
      <dsp:nvSpPr>
        <dsp:cNvPr id="0" name=""/>
        <dsp:cNvSpPr/>
      </dsp:nvSpPr>
      <dsp:spPr>
        <a:xfrm>
          <a:off x="278714" y="754921"/>
          <a:ext cx="503281" cy="503281"/>
        </a:xfrm>
        <a:prstGeom prst="ellipse">
          <a:avLst/>
        </a:prstGeom>
        <a:blipFill dpi="0" rotWithShape="1">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890026-4A13-4C08-85E2-BCD62658304C}">
      <dsp:nvSpPr>
        <dsp:cNvPr id="0" name=""/>
        <dsp:cNvSpPr/>
      </dsp:nvSpPr>
      <dsp:spPr>
        <a:xfrm>
          <a:off x="530355" y="1409291"/>
          <a:ext cx="3662091" cy="402624"/>
        </a:xfrm>
        <a:prstGeom prst="rect">
          <a:avLst/>
        </a:prstGeom>
        <a:solidFill>
          <a:srgbClr val="B40049"/>
        </a:solidFill>
        <a:ln w="12700" cap="rnd" cmpd="sng" algn="ctr">
          <a:solidFill>
            <a:srgbClr val="FFCCCC"/>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9583" tIns="30480" rIns="30480" bIns="30480" numCol="1" spcCol="1270" anchor="ctr" anchorCtr="0">
          <a:noAutofit/>
        </a:bodyPr>
        <a:lstStyle/>
        <a:p>
          <a:pPr marL="0" lvl="0" indent="0" algn="l" defTabSz="533400">
            <a:lnSpc>
              <a:spcPct val="90000"/>
            </a:lnSpc>
            <a:spcBef>
              <a:spcPct val="0"/>
            </a:spcBef>
            <a:spcAft>
              <a:spcPct val="35000"/>
            </a:spcAft>
            <a:buNone/>
          </a:pPr>
          <a:r>
            <a:rPr lang="tr-TR" sz="1200" b="0" i="1" u="none" kern="1200" dirty="0">
              <a:solidFill>
                <a:srgbClr val="FFCDDE"/>
              </a:solidFill>
              <a:latin typeface="Consolas" panose="020B0609020204030204" pitchFamily="49" charset="0"/>
              <a:hlinkClick xmlns:r="http://schemas.openxmlformats.org/officeDocument/2006/relationships" r:id="rId4">
                <a:extLst>
                  <a:ext uri="{A12FA001-AC4F-418D-AE19-62706E023703}">
                    <ahyp:hlinkClr xmlns:ahyp="http://schemas.microsoft.com/office/drawing/2018/hyperlinkcolor" val="tx"/>
                  </a:ext>
                </a:extLst>
              </a:hlinkClick>
            </a:rPr>
            <a:t>https://www.instagram.com/akkusadem19/</a:t>
          </a:r>
          <a:endParaRPr lang="tr-TR" sz="1200" b="0" i="1" u="none" kern="1200" dirty="0">
            <a:solidFill>
              <a:srgbClr val="FFCDDE"/>
            </a:solidFill>
            <a:latin typeface="Consolas" panose="020B0609020204030204" pitchFamily="49" charset="0"/>
          </a:endParaRPr>
        </a:p>
      </dsp:txBody>
      <dsp:txXfrm>
        <a:off x="530355" y="1409291"/>
        <a:ext cx="3662091" cy="402624"/>
      </dsp:txXfrm>
    </dsp:sp>
    <dsp:sp modelId="{14CE5A8D-8EEE-4F7F-A6A0-322622A8667F}">
      <dsp:nvSpPr>
        <dsp:cNvPr id="0" name=""/>
        <dsp:cNvSpPr/>
      </dsp:nvSpPr>
      <dsp:spPr>
        <a:xfrm>
          <a:off x="278714" y="1358963"/>
          <a:ext cx="503281" cy="503281"/>
        </a:xfrm>
        <a:prstGeom prst="ellipse">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a:stretch>
        </a:blip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dsp:style>
    </dsp:sp>
    <dsp:sp modelId="{4945EF0F-7398-4ADB-A826-127B14663BD7}">
      <dsp:nvSpPr>
        <dsp:cNvPr id="0" name=""/>
        <dsp:cNvSpPr/>
      </dsp:nvSpPr>
      <dsp:spPr>
        <a:xfrm>
          <a:off x="299521" y="2013333"/>
          <a:ext cx="3892925" cy="402624"/>
        </a:xfrm>
        <a:prstGeom prst="rect">
          <a:avLst/>
        </a:prstGeom>
        <a:solidFill>
          <a:srgbClr val="38558D"/>
        </a:solidFill>
        <a:ln w="12700" cap="flat" cmpd="sng" algn="ctr">
          <a:solidFill>
            <a:schemeClr val="accent1">
              <a:lumMod val="60000"/>
              <a:lum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9583" tIns="30480" rIns="30480" bIns="30480" numCol="1" spcCol="1270" anchor="ctr" anchorCtr="0">
          <a:noAutofit/>
        </a:bodyPr>
        <a:lstStyle/>
        <a:p>
          <a:pPr marL="0" lvl="0" indent="0" algn="l" defTabSz="533400">
            <a:lnSpc>
              <a:spcPct val="90000"/>
            </a:lnSpc>
            <a:spcBef>
              <a:spcPct val="0"/>
            </a:spcBef>
            <a:spcAft>
              <a:spcPct val="35000"/>
            </a:spcAft>
            <a:buNone/>
          </a:pPr>
          <a:r>
            <a:rPr lang="tr-TR" sz="1200" i="1" kern="1200" dirty="0">
              <a:solidFill>
                <a:schemeClr val="bg1"/>
              </a:solidFill>
              <a:latin typeface="Consolas" panose="020B0609020204030204" pitchFamily="49" charset="0"/>
              <a:hlinkClick xmlns:r="http://schemas.openxmlformats.org/officeDocument/2006/relationships" r:id="rId6">
                <a:extLst>
                  <a:ext uri="{A12FA001-AC4F-418D-AE19-62706E023703}">
                    <ahyp:hlinkClr xmlns:ahyp="http://schemas.microsoft.com/office/drawing/2018/hyperlinkcolor" val="tx"/>
                  </a:ext>
                </a:extLst>
              </a:hlinkClick>
            </a:rPr>
            <a:t>https://www.facebook.com/akkusadem19</a:t>
          </a:r>
          <a:endParaRPr lang="tr-TR" sz="1200" b="0" i="1" u="none" kern="1200" dirty="0">
            <a:solidFill>
              <a:schemeClr val="bg1"/>
            </a:solidFill>
            <a:latin typeface="Consolas" panose="020B0609020204030204" pitchFamily="49" charset="0"/>
          </a:endParaRPr>
        </a:p>
      </dsp:txBody>
      <dsp:txXfrm>
        <a:off x="299521" y="2013333"/>
        <a:ext cx="3892925" cy="402624"/>
      </dsp:txXfrm>
    </dsp:sp>
    <dsp:sp modelId="{7F8E6CD2-54A9-4FBC-BE1D-8C98DA931A89}">
      <dsp:nvSpPr>
        <dsp:cNvPr id="0" name=""/>
        <dsp:cNvSpPr/>
      </dsp:nvSpPr>
      <dsp:spPr>
        <a:xfrm>
          <a:off x="47880" y="1963005"/>
          <a:ext cx="503281" cy="503281"/>
        </a:xfrm>
        <a:prstGeom prst="ellipse">
          <a:avLst/>
        </a:prstGeom>
        <a:blipFill dpi="0" rotWithShape="0">
          <a:blip xmlns:r="http://schemas.openxmlformats.org/officeDocument/2006/relationships" r:embed="rId7" cstate="print">
            <a:extLst>
              <a:ext uri="{28A0092B-C50C-407E-A947-70E740481C1C}">
                <a14:useLocalDpi xmlns:a14="http://schemas.microsoft.com/office/drawing/2010/main" val="0"/>
              </a:ext>
            </a:extLst>
          </a:blip>
          <a:srcRect/>
          <a:stretch>
            <a:fillRect/>
          </a:stretch>
        </a:blip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2CC0C2EB-A10E-42B7-9AD3-C7F5A4D7F4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a:extLst>
              <a:ext uri="{FF2B5EF4-FFF2-40B4-BE49-F238E27FC236}">
                <a16:creationId xmlns:a16="http://schemas.microsoft.com/office/drawing/2014/main" id="{23366DA3-1C7B-44E0-9934-9C68A388196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217837-2819-41D6-87D6-E441C1D047FE}" type="datetimeFigureOut">
              <a:rPr lang="tr-TR" smtClean="0"/>
              <a:t>31.01.2020</a:t>
            </a:fld>
            <a:endParaRPr lang="tr-TR"/>
          </a:p>
        </p:txBody>
      </p:sp>
      <p:sp>
        <p:nvSpPr>
          <p:cNvPr id="4" name="Alt Bilgi Yer Tutucusu 3">
            <a:extLst>
              <a:ext uri="{FF2B5EF4-FFF2-40B4-BE49-F238E27FC236}">
                <a16:creationId xmlns:a16="http://schemas.microsoft.com/office/drawing/2014/main" id="{F2E1DB29-8C78-4518-B1D4-131CE06209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5" name="Slayt Numarası Yer Tutucusu 4">
            <a:extLst>
              <a:ext uri="{FF2B5EF4-FFF2-40B4-BE49-F238E27FC236}">
                <a16:creationId xmlns:a16="http://schemas.microsoft.com/office/drawing/2014/main" id="{51DCCFFF-0ED0-4633-AA98-00FDA818585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6199D6C-4521-4C77-A7A1-BBDBEBCCF653}" type="slidenum">
              <a:rPr lang="tr-TR" smtClean="0"/>
              <a:t>‹#›</a:t>
            </a:fld>
            <a:endParaRPr lang="tr-TR"/>
          </a:p>
        </p:txBody>
      </p:sp>
    </p:spTree>
    <p:extLst>
      <p:ext uri="{BB962C8B-B14F-4D97-AF65-F5344CB8AC3E}">
        <p14:creationId xmlns:p14="http://schemas.microsoft.com/office/powerpoint/2010/main" val="42382021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313552-B07C-4842-BFEA-99E8FAA000C7}" type="datetimeFigureOut">
              <a:rPr lang="tr-TR" smtClean="0"/>
              <a:t>31.01.2020</a:t>
            </a:fld>
            <a:endParaRPr lang="tr-TR"/>
          </a:p>
        </p:txBody>
      </p:sp>
      <p:sp>
        <p:nvSpPr>
          <p:cNvPr id="4" name="Slayt Resmi Yer Tutucusu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CBB9ED-F583-4BBE-901F-0BB01E8A8735}" type="slidenum">
              <a:rPr lang="tr-TR" smtClean="0"/>
              <a:t>‹#›</a:t>
            </a:fld>
            <a:endParaRPr lang="tr-TR"/>
          </a:p>
        </p:txBody>
      </p:sp>
    </p:spTree>
    <p:extLst>
      <p:ext uri="{BB962C8B-B14F-4D97-AF65-F5344CB8AC3E}">
        <p14:creationId xmlns:p14="http://schemas.microsoft.com/office/powerpoint/2010/main" val="2046541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sp>
        <p:nvSpPr>
          <p:cNvPr id="21506" name="Line 2">
            <a:extLst>
              <a:ext uri="{FF2B5EF4-FFF2-40B4-BE49-F238E27FC236}">
                <a16:creationId xmlns:a16="http://schemas.microsoft.com/office/drawing/2014/main" id="{A747E78F-DCB0-46F5-85B7-5B5238322269}"/>
              </a:ext>
            </a:extLst>
          </p:cNvPr>
          <p:cNvSpPr>
            <a:spLocks noChangeShapeType="1"/>
          </p:cNvSpPr>
          <p:nvPr/>
        </p:nvSpPr>
        <p:spPr bwMode="auto">
          <a:xfrm>
            <a:off x="7315200" y="1066800"/>
            <a:ext cx="0" cy="449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21507" name="Rectangle 3">
            <a:extLst>
              <a:ext uri="{FF2B5EF4-FFF2-40B4-BE49-F238E27FC236}">
                <a16:creationId xmlns:a16="http://schemas.microsoft.com/office/drawing/2014/main" id="{6043658F-67D2-44B5-9D62-3ACE650B9179}"/>
              </a:ext>
            </a:extLst>
          </p:cNvPr>
          <p:cNvSpPr>
            <a:spLocks noGrp="1" noChangeArrowheads="1"/>
          </p:cNvSpPr>
          <p:nvPr>
            <p:ph type="ctrTitle"/>
          </p:nvPr>
        </p:nvSpPr>
        <p:spPr>
          <a:xfrm>
            <a:off x="315913" y="466725"/>
            <a:ext cx="6781800" cy="2133600"/>
          </a:xfrm>
        </p:spPr>
        <p:txBody>
          <a:bodyPr/>
          <a:lstStyle>
            <a:lvl1pPr algn="r">
              <a:defRPr sz="4800"/>
            </a:lvl1pPr>
          </a:lstStyle>
          <a:p>
            <a:pPr lvl="0"/>
            <a:r>
              <a:rPr lang="tr-TR" altLang="en-US" noProof="0"/>
              <a:t>Asıl başlık stili için tıklatın</a:t>
            </a:r>
          </a:p>
        </p:txBody>
      </p:sp>
      <p:sp>
        <p:nvSpPr>
          <p:cNvPr id="21508" name="Rectangle 4">
            <a:extLst>
              <a:ext uri="{FF2B5EF4-FFF2-40B4-BE49-F238E27FC236}">
                <a16:creationId xmlns:a16="http://schemas.microsoft.com/office/drawing/2014/main" id="{217804AB-D965-49EC-A7EE-693D2A33F254}"/>
              </a:ext>
            </a:extLst>
          </p:cNvPr>
          <p:cNvSpPr>
            <a:spLocks noGrp="1" noChangeArrowheads="1"/>
          </p:cNvSpPr>
          <p:nvPr>
            <p:ph type="subTitle" idx="1"/>
          </p:nvPr>
        </p:nvSpPr>
        <p:spPr>
          <a:xfrm>
            <a:off x="849313" y="3049588"/>
            <a:ext cx="6248400" cy="2362200"/>
          </a:xfrm>
        </p:spPr>
        <p:txBody>
          <a:bodyPr/>
          <a:lstStyle>
            <a:lvl1pPr marL="0" indent="0" algn="r">
              <a:buFont typeface="Wingdings" panose="05000000000000000000" pitchFamily="2" charset="2"/>
              <a:buNone/>
              <a:defRPr sz="3200"/>
            </a:lvl1pPr>
          </a:lstStyle>
          <a:p>
            <a:pPr lvl="0"/>
            <a:r>
              <a:rPr lang="tr-TR" altLang="en-US" noProof="0"/>
              <a:t>Asıl alt başlık stilini düzenlemek için tıklatın</a:t>
            </a:r>
          </a:p>
        </p:txBody>
      </p:sp>
      <p:sp>
        <p:nvSpPr>
          <p:cNvPr id="21509" name="Rectangle 5">
            <a:extLst>
              <a:ext uri="{FF2B5EF4-FFF2-40B4-BE49-F238E27FC236}">
                <a16:creationId xmlns:a16="http://schemas.microsoft.com/office/drawing/2014/main" id="{72A28E77-251E-4F17-BECF-AC7DB90BC3FB}"/>
              </a:ext>
            </a:extLst>
          </p:cNvPr>
          <p:cNvSpPr>
            <a:spLocks noGrp="1" noChangeArrowheads="1"/>
          </p:cNvSpPr>
          <p:nvPr>
            <p:ph type="dt" sz="half" idx="2"/>
          </p:nvPr>
        </p:nvSpPr>
        <p:spPr/>
        <p:txBody>
          <a:bodyPr/>
          <a:lstStyle>
            <a:lvl1pPr>
              <a:defRPr/>
            </a:lvl1pPr>
          </a:lstStyle>
          <a:p>
            <a:endParaRPr lang="tr-TR" altLang="en-US"/>
          </a:p>
        </p:txBody>
      </p:sp>
      <p:sp>
        <p:nvSpPr>
          <p:cNvPr id="21510" name="Rectangle 6">
            <a:extLst>
              <a:ext uri="{FF2B5EF4-FFF2-40B4-BE49-F238E27FC236}">
                <a16:creationId xmlns:a16="http://schemas.microsoft.com/office/drawing/2014/main" id="{A2AF4767-1D7E-4F60-B1BE-6D1613A1DC5E}"/>
              </a:ext>
            </a:extLst>
          </p:cNvPr>
          <p:cNvSpPr>
            <a:spLocks noGrp="1" noChangeArrowheads="1"/>
          </p:cNvSpPr>
          <p:nvPr>
            <p:ph type="ftr" sz="quarter" idx="3"/>
          </p:nvPr>
        </p:nvSpPr>
        <p:spPr>
          <a:xfrm>
            <a:off x="-1" y="6572200"/>
            <a:ext cx="9112779" cy="285799"/>
          </a:xfrm>
        </p:spPr>
        <p:txBody>
          <a:bodyPr/>
          <a:lstStyle>
            <a:lvl1pPr algn="ctr">
              <a:defRPr/>
            </a:lvl1pPr>
          </a:lstStyle>
          <a:p>
            <a:r>
              <a:rPr lang="tr-TR" dirty="0"/>
              <a:t>Adem AKKUŞ - Bilişim Teknolojileri Öğretmeni</a:t>
            </a:r>
          </a:p>
        </p:txBody>
      </p:sp>
      <p:sp>
        <p:nvSpPr>
          <p:cNvPr id="21511" name="Rectangle 7">
            <a:extLst>
              <a:ext uri="{FF2B5EF4-FFF2-40B4-BE49-F238E27FC236}">
                <a16:creationId xmlns:a16="http://schemas.microsoft.com/office/drawing/2014/main" id="{A399A2E3-DDC5-44C7-9F6C-482FEEF52AE6}"/>
              </a:ext>
            </a:extLst>
          </p:cNvPr>
          <p:cNvSpPr>
            <a:spLocks noGrp="1" noChangeArrowheads="1"/>
          </p:cNvSpPr>
          <p:nvPr>
            <p:ph type="sldNum" sz="quarter" idx="4"/>
          </p:nvPr>
        </p:nvSpPr>
        <p:spPr>
          <a:xfrm>
            <a:off x="8658987" y="6552209"/>
            <a:ext cx="568325" cy="285799"/>
          </a:xfrm>
        </p:spPr>
        <p:txBody>
          <a:bodyPr/>
          <a:lstStyle>
            <a:lvl1pPr>
              <a:defRPr/>
            </a:lvl1pPr>
          </a:lstStyle>
          <a:p>
            <a:fld id="{095A1A29-1492-45B4-BEFF-8DB19218017D}" type="slidenum">
              <a:rPr lang="tr-TR" altLang="en-US"/>
              <a:pPr/>
              <a:t>‹#›</a:t>
            </a:fld>
            <a:endParaRPr lang="tr-TR" altLang="en-US"/>
          </a:p>
        </p:txBody>
      </p:sp>
      <p:grpSp>
        <p:nvGrpSpPr>
          <p:cNvPr id="21512" name="Group 8">
            <a:extLst>
              <a:ext uri="{FF2B5EF4-FFF2-40B4-BE49-F238E27FC236}">
                <a16:creationId xmlns:a16="http://schemas.microsoft.com/office/drawing/2014/main" id="{69DDC4B9-D8CA-4FF7-8AC4-C98C7E1EDB6C}"/>
              </a:ext>
            </a:extLst>
          </p:cNvPr>
          <p:cNvGrpSpPr>
            <a:grpSpLocks/>
          </p:cNvGrpSpPr>
          <p:nvPr/>
        </p:nvGrpSpPr>
        <p:grpSpPr bwMode="auto">
          <a:xfrm>
            <a:off x="7493000" y="2992438"/>
            <a:ext cx="1338263" cy="2189162"/>
            <a:chOff x="4704" y="1885"/>
            <a:chExt cx="843" cy="1379"/>
          </a:xfrm>
        </p:grpSpPr>
        <p:sp>
          <p:nvSpPr>
            <p:cNvPr id="21513" name="Oval 9">
              <a:extLst>
                <a:ext uri="{FF2B5EF4-FFF2-40B4-BE49-F238E27FC236}">
                  <a16:creationId xmlns:a16="http://schemas.microsoft.com/office/drawing/2014/main" id="{3BEFB7FB-B4F2-42A9-9FFB-6466FA2856F4}"/>
                </a:ext>
              </a:extLst>
            </p:cNvPr>
            <p:cNvSpPr>
              <a:spLocks noChangeArrowheads="1"/>
            </p:cNvSpPr>
            <p:nvPr/>
          </p:nvSpPr>
          <p:spPr bwMode="auto">
            <a:xfrm>
              <a:off x="4704" y="1885"/>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1514" name="Oval 10">
              <a:extLst>
                <a:ext uri="{FF2B5EF4-FFF2-40B4-BE49-F238E27FC236}">
                  <a16:creationId xmlns:a16="http://schemas.microsoft.com/office/drawing/2014/main" id="{9B03CD07-099C-442D-9C23-21E076B04744}"/>
                </a:ext>
              </a:extLst>
            </p:cNvPr>
            <p:cNvSpPr>
              <a:spLocks noChangeArrowheads="1"/>
            </p:cNvSpPr>
            <p:nvPr/>
          </p:nvSpPr>
          <p:spPr bwMode="auto">
            <a:xfrm>
              <a:off x="4883" y="1885"/>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1515" name="Oval 11">
              <a:extLst>
                <a:ext uri="{FF2B5EF4-FFF2-40B4-BE49-F238E27FC236}">
                  <a16:creationId xmlns:a16="http://schemas.microsoft.com/office/drawing/2014/main" id="{E65FC607-0FCF-4FA6-8993-691E6A530A64}"/>
                </a:ext>
              </a:extLst>
            </p:cNvPr>
            <p:cNvSpPr>
              <a:spLocks noChangeArrowheads="1"/>
            </p:cNvSpPr>
            <p:nvPr/>
          </p:nvSpPr>
          <p:spPr bwMode="auto">
            <a:xfrm>
              <a:off x="5062" y="1885"/>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1516" name="Oval 12">
              <a:extLst>
                <a:ext uri="{FF2B5EF4-FFF2-40B4-BE49-F238E27FC236}">
                  <a16:creationId xmlns:a16="http://schemas.microsoft.com/office/drawing/2014/main" id="{77913F67-C9E8-45D6-8C29-00A10A592367}"/>
                </a:ext>
              </a:extLst>
            </p:cNvPr>
            <p:cNvSpPr>
              <a:spLocks noChangeArrowheads="1"/>
            </p:cNvSpPr>
            <p:nvPr/>
          </p:nvSpPr>
          <p:spPr bwMode="auto">
            <a:xfrm>
              <a:off x="4704" y="2064"/>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1517" name="Oval 13">
              <a:extLst>
                <a:ext uri="{FF2B5EF4-FFF2-40B4-BE49-F238E27FC236}">
                  <a16:creationId xmlns:a16="http://schemas.microsoft.com/office/drawing/2014/main" id="{B1CFBB0E-FFC6-453F-8526-AD49C1CA1283}"/>
                </a:ext>
              </a:extLst>
            </p:cNvPr>
            <p:cNvSpPr>
              <a:spLocks noChangeArrowheads="1"/>
            </p:cNvSpPr>
            <p:nvPr/>
          </p:nvSpPr>
          <p:spPr bwMode="auto">
            <a:xfrm>
              <a:off x="4883" y="2064"/>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1518" name="Oval 14">
              <a:extLst>
                <a:ext uri="{FF2B5EF4-FFF2-40B4-BE49-F238E27FC236}">
                  <a16:creationId xmlns:a16="http://schemas.microsoft.com/office/drawing/2014/main" id="{AEAA6532-C067-49D5-9452-3461EE8087C9}"/>
                </a:ext>
              </a:extLst>
            </p:cNvPr>
            <p:cNvSpPr>
              <a:spLocks noChangeArrowheads="1"/>
            </p:cNvSpPr>
            <p:nvPr/>
          </p:nvSpPr>
          <p:spPr bwMode="auto">
            <a:xfrm>
              <a:off x="5062" y="2064"/>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1519" name="Oval 15">
              <a:extLst>
                <a:ext uri="{FF2B5EF4-FFF2-40B4-BE49-F238E27FC236}">
                  <a16:creationId xmlns:a16="http://schemas.microsoft.com/office/drawing/2014/main" id="{E5554DB8-6F42-4145-AEAE-D59AD6D773FF}"/>
                </a:ext>
              </a:extLst>
            </p:cNvPr>
            <p:cNvSpPr>
              <a:spLocks noChangeArrowheads="1"/>
            </p:cNvSpPr>
            <p:nvPr/>
          </p:nvSpPr>
          <p:spPr bwMode="auto">
            <a:xfrm>
              <a:off x="5241" y="2064"/>
              <a:ext cx="127" cy="12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1520" name="Oval 16">
              <a:extLst>
                <a:ext uri="{FF2B5EF4-FFF2-40B4-BE49-F238E27FC236}">
                  <a16:creationId xmlns:a16="http://schemas.microsoft.com/office/drawing/2014/main" id="{52EF7DE5-93C3-4084-81F9-6C8736F1F7C7}"/>
                </a:ext>
              </a:extLst>
            </p:cNvPr>
            <p:cNvSpPr>
              <a:spLocks noChangeArrowheads="1"/>
            </p:cNvSpPr>
            <p:nvPr/>
          </p:nvSpPr>
          <p:spPr bwMode="auto">
            <a:xfrm>
              <a:off x="4704" y="2243"/>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1521" name="Oval 17">
              <a:extLst>
                <a:ext uri="{FF2B5EF4-FFF2-40B4-BE49-F238E27FC236}">
                  <a16:creationId xmlns:a16="http://schemas.microsoft.com/office/drawing/2014/main" id="{FE3B7B7F-5014-4E30-B10E-ADA873CB71A2}"/>
                </a:ext>
              </a:extLst>
            </p:cNvPr>
            <p:cNvSpPr>
              <a:spLocks noChangeArrowheads="1"/>
            </p:cNvSpPr>
            <p:nvPr/>
          </p:nvSpPr>
          <p:spPr bwMode="auto">
            <a:xfrm>
              <a:off x="4883" y="2243"/>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1522" name="Oval 18">
              <a:extLst>
                <a:ext uri="{FF2B5EF4-FFF2-40B4-BE49-F238E27FC236}">
                  <a16:creationId xmlns:a16="http://schemas.microsoft.com/office/drawing/2014/main" id="{B0E57D52-7014-4A27-91EC-D91A149A5D30}"/>
                </a:ext>
              </a:extLst>
            </p:cNvPr>
            <p:cNvSpPr>
              <a:spLocks noChangeArrowheads="1"/>
            </p:cNvSpPr>
            <p:nvPr/>
          </p:nvSpPr>
          <p:spPr bwMode="auto">
            <a:xfrm>
              <a:off x="5062" y="2243"/>
              <a:ext cx="127" cy="12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1523" name="Oval 19">
              <a:extLst>
                <a:ext uri="{FF2B5EF4-FFF2-40B4-BE49-F238E27FC236}">
                  <a16:creationId xmlns:a16="http://schemas.microsoft.com/office/drawing/2014/main" id="{B7304363-AA0B-446D-8487-752AB644AFC0}"/>
                </a:ext>
              </a:extLst>
            </p:cNvPr>
            <p:cNvSpPr>
              <a:spLocks noChangeArrowheads="1"/>
            </p:cNvSpPr>
            <p:nvPr/>
          </p:nvSpPr>
          <p:spPr bwMode="auto">
            <a:xfrm>
              <a:off x="5241" y="2243"/>
              <a:ext cx="127" cy="12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1524" name="Oval 20">
              <a:extLst>
                <a:ext uri="{FF2B5EF4-FFF2-40B4-BE49-F238E27FC236}">
                  <a16:creationId xmlns:a16="http://schemas.microsoft.com/office/drawing/2014/main" id="{DF4CD7A8-5A62-408B-8BB3-910AFF8B510B}"/>
                </a:ext>
              </a:extLst>
            </p:cNvPr>
            <p:cNvSpPr>
              <a:spLocks noChangeArrowheads="1"/>
            </p:cNvSpPr>
            <p:nvPr/>
          </p:nvSpPr>
          <p:spPr bwMode="auto">
            <a:xfrm>
              <a:off x="5420" y="2243"/>
              <a:ext cx="127" cy="127"/>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1525" name="Oval 21">
              <a:extLst>
                <a:ext uri="{FF2B5EF4-FFF2-40B4-BE49-F238E27FC236}">
                  <a16:creationId xmlns:a16="http://schemas.microsoft.com/office/drawing/2014/main" id="{8F8AAE38-0983-460F-93A8-D128B3206438}"/>
                </a:ext>
              </a:extLst>
            </p:cNvPr>
            <p:cNvSpPr>
              <a:spLocks noChangeArrowheads="1"/>
            </p:cNvSpPr>
            <p:nvPr/>
          </p:nvSpPr>
          <p:spPr bwMode="auto">
            <a:xfrm>
              <a:off x="4704" y="2421"/>
              <a:ext cx="127" cy="128"/>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1526" name="Oval 22">
              <a:extLst>
                <a:ext uri="{FF2B5EF4-FFF2-40B4-BE49-F238E27FC236}">
                  <a16:creationId xmlns:a16="http://schemas.microsoft.com/office/drawing/2014/main" id="{5777B83F-128A-4BBD-8623-5AB376F13C70}"/>
                </a:ext>
              </a:extLst>
            </p:cNvPr>
            <p:cNvSpPr>
              <a:spLocks noChangeArrowheads="1"/>
            </p:cNvSpPr>
            <p:nvPr/>
          </p:nvSpPr>
          <p:spPr bwMode="auto">
            <a:xfrm>
              <a:off x="4883" y="2421"/>
              <a:ext cx="127" cy="12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1527" name="Oval 23">
              <a:extLst>
                <a:ext uri="{FF2B5EF4-FFF2-40B4-BE49-F238E27FC236}">
                  <a16:creationId xmlns:a16="http://schemas.microsoft.com/office/drawing/2014/main" id="{726E6992-D294-4A0A-895D-9C66D8A7DAE9}"/>
                </a:ext>
              </a:extLst>
            </p:cNvPr>
            <p:cNvSpPr>
              <a:spLocks noChangeArrowheads="1"/>
            </p:cNvSpPr>
            <p:nvPr/>
          </p:nvSpPr>
          <p:spPr bwMode="auto">
            <a:xfrm>
              <a:off x="5062" y="2421"/>
              <a:ext cx="127" cy="12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1528" name="Oval 24">
              <a:extLst>
                <a:ext uri="{FF2B5EF4-FFF2-40B4-BE49-F238E27FC236}">
                  <a16:creationId xmlns:a16="http://schemas.microsoft.com/office/drawing/2014/main" id="{E993F51D-1632-4FD1-B58A-028BA917E991}"/>
                </a:ext>
              </a:extLst>
            </p:cNvPr>
            <p:cNvSpPr>
              <a:spLocks noChangeArrowheads="1"/>
            </p:cNvSpPr>
            <p:nvPr/>
          </p:nvSpPr>
          <p:spPr bwMode="auto">
            <a:xfrm>
              <a:off x="5241" y="2421"/>
              <a:ext cx="127" cy="128"/>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1529" name="Oval 25">
              <a:extLst>
                <a:ext uri="{FF2B5EF4-FFF2-40B4-BE49-F238E27FC236}">
                  <a16:creationId xmlns:a16="http://schemas.microsoft.com/office/drawing/2014/main" id="{304C0B16-147B-4841-8439-0E959B31604B}"/>
                </a:ext>
              </a:extLst>
            </p:cNvPr>
            <p:cNvSpPr>
              <a:spLocks noChangeArrowheads="1"/>
            </p:cNvSpPr>
            <p:nvPr/>
          </p:nvSpPr>
          <p:spPr bwMode="auto">
            <a:xfrm>
              <a:off x="4704" y="2600"/>
              <a:ext cx="127" cy="12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1530" name="Oval 26">
              <a:extLst>
                <a:ext uri="{FF2B5EF4-FFF2-40B4-BE49-F238E27FC236}">
                  <a16:creationId xmlns:a16="http://schemas.microsoft.com/office/drawing/2014/main" id="{2BD6F73E-66DE-45F4-A44B-AAE19B162CBE}"/>
                </a:ext>
              </a:extLst>
            </p:cNvPr>
            <p:cNvSpPr>
              <a:spLocks noChangeArrowheads="1"/>
            </p:cNvSpPr>
            <p:nvPr/>
          </p:nvSpPr>
          <p:spPr bwMode="auto">
            <a:xfrm>
              <a:off x="4883" y="2600"/>
              <a:ext cx="127" cy="12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1531" name="Oval 27">
              <a:extLst>
                <a:ext uri="{FF2B5EF4-FFF2-40B4-BE49-F238E27FC236}">
                  <a16:creationId xmlns:a16="http://schemas.microsoft.com/office/drawing/2014/main" id="{69A5B9B6-E741-4A22-A10F-A0FA1E5CD34B}"/>
                </a:ext>
              </a:extLst>
            </p:cNvPr>
            <p:cNvSpPr>
              <a:spLocks noChangeArrowheads="1"/>
            </p:cNvSpPr>
            <p:nvPr/>
          </p:nvSpPr>
          <p:spPr bwMode="auto">
            <a:xfrm>
              <a:off x="5062" y="2600"/>
              <a:ext cx="127" cy="128"/>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1532" name="Oval 28">
              <a:extLst>
                <a:ext uri="{FF2B5EF4-FFF2-40B4-BE49-F238E27FC236}">
                  <a16:creationId xmlns:a16="http://schemas.microsoft.com/office/drawing/2014/main" id="{0DC56C8F-9E46-444A-A280-B2FCE545FA28}"/>
                </a:ext>
              </a:extLst>
            </p:cNvPr>
            <p:cNvSpPr>
              <a:spLocks noChangeArrowheads="1"/>
            </p:cNvSpPr>
            <p:nvPr/>
          </p:nvSpPr>
          <p:spPr bwMode="auto">
            <a:xfrm>
              <a:off x="5241" y="2600"/>
              <a:ext cx="127" cy="128"/>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1533" name="Oval 29">
              <a:extLst>
                <a:ext uri="{FF2B5EF4-FFF2-40B4-BE49-F238E27FC236}">
                  <a16:creationId xmlns:a16="http://schemas.microsoft.com/office/drawing/2014/main" id="{74B28732-6473-4BA3-A1BA-CFBC176EF81F}"/>
                </a:ext>
              </a:extLst>
            </p:cNvPr>
            <p:cNvSpPr>
              <a:spLocks noChangeArrowheads="1"/>
            </p:cNvSpPr>
            <p:nvPr/>
          </p:nvSpPr>
          <p:spPr bwMode="auto">
            <a:xfrm>
              <a:off x="5420" y="2600"/>
              <a:ext cx="127" cy="128"/>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1534" name="Oval 30">
              <a:extLst>
                <a:ext uri="{FF2B5EF4-FFF2-40B4-BE49-F238E27FC236}">
                  <a16:creationId xmlns:a16="http://schemas.microsoft.com/office/drawing/2014/main" id="{209F26EB-05F0-4375-96C5-3B00D98E7E63}"/>
                </a:ext>
              </a:extLst>
            </p:cNvPr>
            <p:cNvSpPr>
              <a:spLocks noChangeArrowheads="1"/>
            </p:cNvSpPr>
            <p:nvPr/>
          </p:nvSpPr>
          <p:spPr bwMode="auto">
            <a:xfrm>
              <a:off x="4704" y="2779"/>
              <a:ext cx="127" cy="12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1535" name="Oval 31">
              <a:extLst>
                <a:ext uri="{FF2B5EF4-FFF2-40B4-BE49-F238E27FC236}">
                  <a16:creationId xmlns:a16="http://schemas.microsoft.com/office/drawing/2014/main" id="{3B2152EA-13BD-464A-B1C6-3CC354515D18}"/>
                </a:ext>
              </a:extLst>
            </p:cNvPr>
            <p:cNvSpPr>
              <a:spLocks noChangeArrowheads="1"/>
            </p:cNvSpPr>
            <p:nvPr/>
          </p:nvSpPr>
          <p:spPr bwMode="auto">
            <a:xfrm>
              <a:off x="4883" y="2779"/>
              <a:ext cx="127" cy="127"/>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1536" name="Oval 32">
              <a:extLst>
                <a:ext uri="{FF2B5EF4-FFF2-40B4-BE49-F238E27FC236}">
                  <a16:creationId xmlns:a16="http://schemas.microsoft.com/office/drawing/2014/main" id="{C635DA80-7B98-4F95-AE9C-27EFA79443EC}"/>
                </a:ext>
              </a:extLst>
            </p:cNvPr>
            <p:cNvSpPr>
              <a:spLocks noChangeArrowheads="1"/>
            </p:cNvSpPr>
            <p:nvPr/>
          </p:nvSpPr>
          <p:spPr bwMode="auto">
            <a:xfrm>
              <a:off x="5062" y="2779"/>
              <a:ext cx="127" cy="127"/>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1537" name="Oval 33">
              <a:extLst>
                <a:ext uri="{FF2B5EF4-FFF2-40B4-BE49-F238E27FC236}">
                  <a16:creationId xmlns:a16="http://schemas.microsoft.com/office/drawing/2014/main" id="{156CDFB1-F737-4E5F-ACCD-ED23A54A8F0D}"/>
                </a:ext>
              </a:extLst>
            </p:cNvPr>
            <p:cNvSpPr>
              <a:spLocks noChangeArrowheads="1"/>
            </p:cNvSpPr>
            <p:nvPr/>
          </p:nvSpPr>
          <p:spPr bwMode="auto">
            <a:xfrm>
              <a:off x="5241" y="2779"/>
              <a:ext cx="127" cy="127"/>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1538" name="Oval 34">
              <a:extLst>
                <a:ext uri="{FF2B5EF4-FFF2-40B4-BE49-F238E27FC236}">
                  <a16:creationId xmlns:a16="http://schemas.microsoft.com/office/drawing/2014/main" id="{6A60E85F-6002-4017-8928-653A4098F17A}"/>
                </a:ext>
              </a:extLst>
            </p:cNvPr>
            <p:cNvSpPr>
              <a:spLocks noChangeArrowheads="1"/>
            </p:cNvSpPr>
            <p:nvPr/>
          </p:nvSpPr>
          <p:spPr bwMode="auto">
            <a:xfrm>
              <a:off x="4704" y="2958"/>
              <a:ext cx="127" cy="127"/>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1539" name="Oval 35">
              <a:extLst>
                <a:ext uri="{FF2B5EF4-FFF2-40B4-BE49-F238E27FC236}">
                  <a16:creationId xmlns:a16="http://schemas.microsoft.com/office/drawing/2014/main" id="{646AF87B-BADA-4501-8F28-69FC837A47EF}"/>
                </a:ext>
              </a:extLst>
            </p:cNvPr>
            <p:cNvSpPr>
              <a:spLocks noChangeArrowheads="1"/>
            </p:cNvSpPr>
            <p:nvPr/>
          </p:nvSpPr>
          <p:spPr bwMode="auto">
            <a:xfrm>
              <a:off x="4883" y="2958"/>
              <a:ext cx="127" cy="127"/>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1540" name="Oval 36">
              <a:extLst>
                <a:ext uri="{FF2B5EF4-FFF2-40B4-BE49-F238E27FC236}">
                  <a16:creationId xmlns:a16="http://schemas.microsoft.com/office/drawing/2014/main" id="{D67EE0FC-4EC5-40E7-B206-00E060C2FC6A}"/>
                </a:ext>
              </a:extLst>
            </p:cNvPr>
            <p:cNvSpPr>
              <a:spLocks noChangeArrowheads="1"/>
            </p:cNvSpPr>
            <p:nvPr/>
          </p:nvSpPr>
          <p:spPr bwMode="auto">
            <a:xfrm>
              <a:off x="5062" y="2958"/>
              <a:ext cx="127" cy="127"/>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1541" name="Oval 37">
              <a:extLst>
                <a:ext uri="{FF2B5EF4-FFF2-40B4-BE49-F238E27FC236}">
                  <a16:creationId xmlns:a16="http://schemas.microsoft.com/office/drawing/2014/main" id="{A35026F4-E18F-4B42-B247-979DA6E17FA8}"/>
                </a:ext>
              </a:extLst>
            </p:cNvPr>
            <p:cNvSpPr>
              <a:spLocks noChangeArrowheads="1"/>
            </p:cNvSpPr>
            <p:nvPr/>
          </p:nvSpPr>
          <p:spPr bwMode="auto">
            <a:xfrm>
              <a:off x="5241" y="2958"/>
              <a:ext cx="127" cy="127"/>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1542" name="Oval 38">
              <a:extLst>
                <a:ext uri="{FF2B5EF4-FFF2-40B4-BE49-F238E27FC236}">
                  <a16:creationId xmlns:a16="http://schemas.microsoft.com/office/drawing/2014/main" id="{EF7A4FE3-9F05-4E01-9EFD-464D72C5A7A8}"/>
                </a:ext>
              </a:extLst>
            </p:cNvPr>
            <p:cNvSpPr>
              <a:spLocks noChangeArrowheads="1"/>
            </p:cNvSpPr>
            <p:nvPr/>
          </p:nvSpPr>
          <p:spPr bwMode="auto">
            <a:xfrm>
              <a:off x="4883" y="3137"/>
              <a:ext cx="127" cy="127"/>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1543" name="Oval 39">
              <a:extLst>
                <a:ext uri="{FF2B5EF4-FFF2-40B4-BE49-F238E27FC236}">
                  <a16:creationId xmlns:a16="http://schemas.microsoft.com/office/drawing/2014/main" id="{011B7DA5-6263-44F3-A3F6-87F55465CB2F}"/>
                </a:ext>
              </a:extLst>
            </p:cNvPr>
            <p:cNvSpPr>
              <a:spLocks noChangeArrowheads="1"/>
            </p:cNvSpPr>
            <p:nvPr/>
          </p:nvSpPr>
          <p:spPr bwMode="auto">
            <a:xfrm>
              <a:off x="5241" y="3137"/>
              <a:ext cx="127" cy="127"/>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grpSp>
      <p:sp>
        <p:nvSpPr>
          <p:cNvPr id="21544" name="Line 40">
            <a:extLst>
              <a:ext uri="{FF2B5EF4-FFF2-40B4-BE49-F238E27FC236}">
                <a16:creationId xmlns:a16="http://schemas.microsoft.com/office/drawing/2014/main" id="{B55501F9-1002-49A9-A07F-C0EA1EE586E1}"/>
              </a:ext>
            </a:extLst>
          </p:cNvPr>
          <p:cNvSpPr>
            <a:spLocks noChangeShapeType="1"/>
          </p:cNvSpPr>
          <p:nvPr/>
        </p:nvSpPr>
        <p:spPr bwMode="auto">
          <a:xfrm>
            <a:off x="304800" y="2819400"/>
            <a:ext cx="8229600" cy="0"/>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grpSp>
        <p:nvGrpSpPr>
          <p:cNvPr id="41" name="Grup 40">
            <a:extLst>
              <a:ext uri="{FF2B5EF4-FFF2-40B4-BE49-F238E27FC236}">
                <a16:creationId xmlns:a16="http://schemas.microsoft.com/office/drawing/2014/main" id="{ABF981CD-12F3-4C13-8B8B-71C194EB41EC}"/>
              </a:ext>
            </a:extLst>
          </p:cNvPr>
          <p:cNvGrpSpPr/>
          <p:nvPr userDrawn="1"/>
        </p:nvGrpSpPr>
        <p:grpSpPr>
          <a:xfrm>
            <a:off x="7740352" y="-27384"/>
            <a:ext cx="1372427" cy="1512168"/>
            <a:chOff x="7740352" y="-27384"/>
            <a:chExt cx="1372427" cy="1512168"/>
          </a:xfrm>
        </p:grpSpPr>
        <p:sp>
          <p:nvSpPr>
            <p:cNvPr id="42" name="Dikdörtgen 41">
              <a:extLst>
                <a:ext uri="{FF2B5EF4-FFF2-40B4-BE49-F238E27FC236}">
                  <a16:creationId xmlns:a16="http://schemas.microsoft.com/office/drawing/2014/main" id="{A30B2A31-54A8-4663-B726-79A7AFDA152E}"/>
                </a:ext>
              </a:extLst>
            </p:cNvPr>
            <p:cNvSpPr/>
            <p:nvPr userDrawn="1"/>
          </p:nvSpPr>
          <p:spPr>
            <a:xfrm>
              <a:off x="7740352" y="-27384"/>
              <a:ext cx="1296144" cy="1512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pic>
          <p:nvPicPr>
            <p:cNvPr id="43" name="Picture 2" descr="Ä°lgili resim">
              <a:extLst>
                <a:ext uri="{FF2B5EF4-FFF2-40B4-BE49-F238E27FC236}">
                  <a16:creationId xmlns:a16="http://schemas.microsoft.com/office/drawing/2014/main" id="{D4D753D4-E1D1-484C-9D4C-86B2E7CA161B}"/>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12106" r="3557"/>
            <a:stretch/>
          </p:blipFill>
          <p:spPr bwMode="auto">
            <a:xfrm>
              <a:off x="7804433" y="0"/>
              <a:ext cx="1308346" cy="1444021"/>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E19DF03-0112-4B1E-B673-4CA4A779B4A3}"/>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AB31888A-A97F-49AE-A8AA-A604077E0D2C}"/>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FC27AC3A-24DD-424F-9F4F-555C704CE7C4}"/>
              </a:ext>
            </a:extLst>
          </p:cNvPr>
          <p:cNvSpPr>
            <a:spLocks noGrp="1"/>
          </p:cNvSpPr>
          <p:nvPr>
            <p:ph type="dt" sz="half" idx="10"/>
          </p:nvPr>
        </p:nvSpPr>
        <p:spPr/>
        <p:txBody>
          <a:bodyPr/>
          <a:lstStyle>
            <a:lvl1pPr>
              <a:defRPr/>
            </a:lvl1pPr>
          </a:lstStyle>
          <a:p>
            <a:endParaRPr lang="tr-TR" altLang="en-US"/>
          </a:p>
        </p:txBody>
      </p:sp>
      <p:sp>
        <p:nvSpPr>
          <p:cNvPr id="6" name="Slayt Numarası Yer Tutucusu 5">
            <a:extLst>
              <a:ext uri="{FF2B5EF4-FFF2-40B4-BE49-F238E27FC236}">
                <a16:creationId xmlns:a16="http://schemas.microsoft.com/office/drawing/2014/main" id="{1623D471-749C-458B-80FB-57864EA282D5}"/>
              </a:ext>
            </a:extLst>
          </p:cNvPr>
          <p:cNvSpPr>
            <a:spLocks noGrp="1"/>
          </p:cNvSpPr>
          <p:nvPr>
            <p:ph type="sldNum" sz="quarter" idx="12"/>
          </p:nvPr>
        </p:nvSpPr>
        <p:spPr/>
        <p:txBody>
          <a:bodyPr/>
          <a:lstStyle>
            <a:lvl1pPr>
              <a:defRPr/>
            </a:lvl1pPr>
          </a:lstStyle>
          <a:p>
            <a:fld id="{F19D0D89-1BD8-4296-913D-E4592B42072E}" type="slidenum">
              <a:rPr lang="tr-TR" altLang="en-US"/>
              <a:pPr/>
              <a:t>‹#›</a:t>
            </a:fld>
            <a:endParaRPr lang="tr-TR" altLang="en-US"/>
          </a:p>
        </p:txBody>
      </p:sp>
      <p:sp>
        <p:nvSpPr>
          <p:cNvPr id="7" name="Rectangle 6">
            <a:extLst>
              <a:ext uri="{FF2B5EF4-FFF2-40B4-BE49-F238E27FC236}">
                <a16:creationId xmlns:a16="http://schemas.microsoft.com/office/drawing/2014/main" id="{850A09EA-5C1F-4567-84E8-2531E8A43E92}"/>
              </a:ext>
            </a:extLst>
          </p:cNvPr>
          <p:cNvSpPr>
            <a:spLocks noGrp="1" noChangeArrowheads="1"/>
          </p:cNvSpPr>
          <p:nvPr>
            <p:ph type="ftr" sz="quarter" idx="3"/>
          </p:nvPr>
        </p:nvSpPr>
        <p:spPr>
          <a:xfrm>
            <a:off x="-1" y="6544815"/>
            <a:ext cx="9112779" cy="313184"/>
          </a:xfrm>
        </p:spPr>
        <p:txBody>
          <a:bodyPr/>
          <a:lstStyle>
            <a:lvl1pPr algn="ctr">
              <a:defRPr/>
            </a:lvl1pPr>
          </a:lstStyle>
          <a:p>
            <a:r>
              <a:rPr lang="tr-TR" dirty="0"/>
              <a:t>Adem AKKUŞ - Bilişim Teknolojileri Öğretmeni</a:t>
            </a:r>
          </a:p>
        </p:txBody>
      </p:sp>
    </p:spTree>
    <p:extLst>
      <p:ext uri="{BB962C8B-B14F-4D97-AF65-F5344CB8AC3E}">
        <p14:creationId xmlns:p14="http://schemas.microsoft.com/office/powerpoint/2010/main" val="8426324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83E5CFFB-7FDC-4177-ADF0-91A842190B4A}"/>
              </a:ext>
            </a:extLst>
          </p:cNvPr>
          <p:cNvSpPr>
            <a:spLocks noGrp="1"/>
          </p:cNvSpPr>
          <p:nvPr>
            <p:ph type="title" orient="vert"/>
          </p:nvPr>
        </p:nvSpPr>
        <p:spPr>
          <a:xfrm>
            <a:off x="6629400" y="122238"/>
            <a:ext cx="2057400" cy="6008687"/>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C99F91E2-5FDB-4FB5-8904-66B4E2DCCD98}"/>
              </a:ext>
            </a:extLst>
          </p:cNvPr>
          <p:cNvSpPr>
            <a:spLocks noGrp="1"/>
          </p:cNvSpPr>
          <p:nvPr>
            <p:ph type="body" orient="vert" idx="1"/>
          </p:nvPr>
        </p:nvSpPr>
        <p:spPr>
          <a:xfrm>
            <a:off x="457200" y="122238"/>
            <a:ext cx="6019800" cy="6008687"/>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9B0D6F90-CCD3-4708-B9D3-1B9276C37A7C}"/>
              </a:ext>
            </a:extLst>
          </p:cNvPr>
          <p:cNvSpPr>
            <a:spLocks noGrp="1"/>
          </p:cNvSpPr>
          <p:nvPr>
            <p:ph type="dt" sz="half" idx="10"/>
          </p:nvPr>
        </p:nvSpPr>
        <p:spPr/>
        <p:txBody>
          <a:bodyPr/>
          <a:lstStyle>
            <a:lvl1pPr>
              <a:defRPr/>
            </a:lvl1pPr>
          </a:lstStyle>
          <a:p>
            <a:endParaRPr lang="tr-TR" altLang="en-US"/>
          </a:p>
        </p:txBody>
      </p:sp>
      <p:sp>
        <p:nvSpPr>
          <p:cNvPr id="6" name="Slayt Numarası Yer Tutucusu 5">
            <a:extLst>
              <a:ext uri="{FF2B5EF4-FFF2-40B4-BE49-F238E27FC236}">
                <a16:creationId xmlns:a16="http://schemas.microsoft.com/office/drawing/2014/main" id="{3B067C5B-468E-43D5-938D-84232F3BA499}"/>
              </a:ext>
            </a:extLst>
          </p:cNvPr>
          <p:cNvSpPr>
            <a:spLocks noGrp="1"/>
          </p:cNvSpPr>
          <p:nvPr>
            <p:ph type="sldNum" sz="quarter" idx="12"/>
          </p:nvPr>
        </p:nvSpPr>
        <p:spPr/>
        <p:txBody>
          <a:bodyPr/>
          <a:lstStyle>
            <a:lvl1pPr>
              <a:defRPr/>
            </a:lvl1pPr>
          </a:lstStyle>
          <a:p>
            <a:fld id="{AD3D6775-4B0E-4232-A914-55CC2CB64E4F}" type="slidenum">
              <a:rPr lang="tr-TR" altLang="en-US"/>
              <a:pPr/>
              <a:t>‹#›</a:t>
            </a:fld>
            <a:endParaRPr lang="tr-TR" altLang="en-US"/>
          </a:p>
        </p:txBody>
      </p:sp>
      <p:sp>
        <p:nvSpPr>
          <p:cNvPr id="7" name="Rectangle 6">
            <a:extLst>
              <a:ext uri="{FF2B5EF4-FFF2-40B4-BE49-F238E27FC236}">
                <a16:creationId xmlns:a16="http://schemas.microsoft.com/office/drawing/2014/main" id="{86AB4C9A-E111-4EAE-BF73-76B46DA29E27}"/>
              </a:ext>
            </a:extLst>
          </p:cNvPr>
          <p:cNvSpPr>
            <a:spLocks noGrp="1" noChangeArrowheads="1"/>
          </p:cNvSpPr>
          <p:nvPr>
            <p:ph type="ftr" sz="quarter" idx="3"/>
          </p:nvPr>
        </p:nvSpPr>
        <p:spPr>
          <a:xfrm>
            <a:off x="-1" y="6544815"/>
            <a:ext cx="9112779" cy="313184"/>
          </a:xfrm>
        </p:spPr>
        <p:txBody>
          <a:bodyPr/>
          <a:lstStyle>
            <a:lvl1pPr algn="ctr">
              <a:defRPr/>
            </a:lvl1pPr>
          </a:lstStyle>
          <a:p>
            <a:r>
              <a:rPr lang="tr-TR" dirty="0"/>
              <a:t>Adem AKKUŞ - Bilişim Teknolojileri Öğretmeni</a:t>
            </a:r>
          </a:p>
        </p:txBody>
      </p:sp>
    </p:spTree>
    <p:extLst>
      <p:ext uri="{BB962C8B-B14F-4D97-AF65-F5344CB8AC3E}">
        <p14:creationId xmlns:p14="http://schemas.microsoft.com/office/powerpoint/2010/main" val="18749393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Başlık ve Tablo">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BE48903-30E9-41AB-A46A-921D6E424DA9}"/>
              </a:ext>
            </a:extLst>
          </p:cNvPr>
          <p:cNvSpPr>
            <a:spLocks noGrp="1"/>
          </p:cNvSpPr>
          <p:nvPr>
            <p:ph type="title"/>
          </p:nvPr>
        </p:nvSpPr>
        <p:spPr>
          <a:xfrm>
            <a:off x="457200" y="122238"/>
            <a:ext cx="7543800" cy="1295400"/>
          </a:xfrm>
        </p:spPr>
        <p:txBody>
          <a:bodyPr/>
          <a:lstStyle/>
          <a:p>
            <a:r>
              <a:rPr lang="tr-TR"/>
              <a:t>Asıl başlık stilini düzenlemek için tıklayın</a:t>
            </a:r>
          </a:p>
        </p:txBody>
      </p:sp>
      <p:sp>
        <p:nvSpPr>
          <p:cNvPr id="3" name="Tablo Yer Tutucusu 2">
            <a:extLst>
              <a:ext uri="{FF2B5EF4-FFF2-40B4-BE49-F238E27FC236}">
                <a16:creationId xmlns:a16="http://schemas.microsoft.com/office/drawing/2014/main" id="{67F0A592-8002-41EC-91F4-02E2183B0E7B}"/>
              </a:ext>
            </a:extLst>
          </p:cNvPr>
          <p:cNvSpPr>
            <a:spLocks noGrp="1"/>
          </p:cNvSpPr>
          <p:nvPr>
            <p:ph type="tbl" idx="1"/>
          </p:nvPr>
        </p:nvSpPr>
        <p:spPr>
          <a:xfrm>
            <a:off x="457200" y="1719263"/>
            <a:ext cx="8229600" cy="4411662"/>
          </a:xfrm>
        </p:spPr>
        <p:txBody>
          <a:bodyPr/>
          <a:lstStyle/>
          <a:p>
            <a:endParaRPr lang="tr-TR"/>
          </a:p>
        </p:txBody>
      </p:sp>
      <p:sp>
        <p:nvSpPr>
          <p:cNvPr id="4" name="Veri Yer Tutucusu 3">
            <a:extLst>
              <a:ext uri="{FF2B5EF4-FFF2-40B4-BE49-F238E27FC236}">
                <a16:creationId xmlns:a16="http://schemas.microsoft.com/office/drawing/2014/main" id="{29B9ECB7-9B0E-43A0-8ED6-56D297CFDCF5}"/>
              </a:ext>
            </a:extLst>
          </p:cNvPr>
          <p:cNvSpPr>
            <a:spLocks noGrp="1"/>
          </p:cNvSpPr>
          <p:nvPr>
            <p:ph type="dt" sz="half" idx="10"/>
          </p:nvPr>
        </p:nvSpPr>
        <p:spPr>
          <a:xfrm>
            <a:off x="457200" y="6248400"/>
            <a:ext cx="2133600" cy="457200"/>
          </a:xfrm>
        </p:spPr>
        <p:txBody>
          <a:bodyPr/>
          <a:lstStyle>
            <a:lvl1pPr>
              <a:defRPr/>
            </a:lvl1pPr>
          </a:lstStyle>
          <a:p>
            <a:endParaRPr lang="tr-TR" altLang="en-US"/>
          </a:p>
        </p:txBody>
      </p:sp>
      <p:sp>
        <p:nvSpPr>
          <p:cNvPr id="6" name="Slayt Numarası Yer Tutucusu 5">
            <a:extLst>
              <a:ext uri="{FF2B5EF4-FFF2-40B4-BE49-F238E27FC236}">
                <a16:creationId xmlns:a16="http://schemas.microsoft.com/office/drawing/2014/main" id="{00CD5DA8-C1BF-4261-8168-19EF7F2CD5E8}"/>
              </a:ext>
            </a:extLst>
          </p:cNvPr>
          <p:cNvSpPr>
            <a:spLocks noGrp="1"/>
          </p:cNvSpPr>
          <p:nvPr>
            <p:ph type="sldNum" sz="quarter" idx="12"/>
          </p:nvPr>
        </p:nvSpPr>
        <p:spPr>
          <a:xfrm>
            <a:off x="6553200" y="6248400"/>
            <a:ext cx="2133600" cy="457200"/>
          </a:xfrm>
        </p:spPr>
        <p:txBody>
          <a:bodyPr/>
          <a:lstStyle>
            <a:lvl1pPr>
              <a:defRPr/>
            </a:lvl1pPr>
          </a:lstStyle>
          <a:p>
            <a:fld id="{8C86A85F-E506-4806-B411-28A4E142A6AE}" type="slidenum">
              <a:rPr lang="tr-TR" altLang="en-US"/>
              <a:pPr/>
              <a:t>‹#›</a:t>
            </a:fld>
            <a:endParaRPr lang="tr-TR" altLang="en-US"/>
          </a:p>
        </p:txBody>
      </p:sp>
      <p:sp>
        <p:nvSpPr>
          <p:cNvPr id="7" name="Rectangle 6">
            <a:extLst>
              <a:ext uri="{FF2B5EF4-FFF2-40B4-BE49-F238E27FC236}">
                <a16:creationId xmlns:a16="http://schemas.microsoft.com/office/drawing/2014/main" id="{C355AD67-8304-4218-BA74-D6105A04F3DD}"/>
              </a:ext>
            </a:extLst>
          </p:cNvPr>
          <p:cNvSpPr>
            <a:spLocks noGrp="1" noChangeArrowheads="1"/>
          </p:cNvSpPr>
          <p:nvPr>
            <p:ph type="ftr" sz="quarter" idx="3"/>
          </p:nvPr>
        </p:nvSpPr>
        <p:spPr>
          <a:xfrm>
            <a:off x="-1" y="6525344"/>
            <a:ext cx="9112779" cy="332655"/>
          </a:xfrm>
        </p:spPr>
        <p:txBody>
          <a:bodyPr/>
          <a:lstStyle>
            <a:lvl1pPr algn="ctr">
              <a:defRPr/>
            </a:lvl1pPr>
          </a:lstStyle>
          <a:p>
            <a:r>
              <a:rPr lang="tr-TR" dirty="0"/>
              <a:t>Adem AKKUŞ - Bilişim Teknolojileri Öğretmeni</a:t>
            </a:r>
          </a:p>
        </p:txBody>
      </p:sp>
    </p:spTree>
    <p:extLst>
      <p:ext uri="{BB962C8B-B14F-4D97-AF65-F5344CB8AC3E}">
        <p14:creationId xmlns:p14="http://schemas.microsoft.com/office/powerpoint/2010/main" val="32867816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1B230-84AE-4956-AEEA-8268AC5C3445}"/>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tr-TR"/>
          </a:p>
        </p:txBody>
      </p:sp>
      <p:sp>
        <p:nvSpPr>
          <p:cNvPr id="3" name="Subtitle 2">
            <a:extLst>
              <a:ext uri="{FF2B5EF4-FFF2-40B4-BE49-F238E27FC236}">
                <a16:creationId xmlns:a16="http://schemas.microsoft.com/office/drawing/2014/main" id="{A0846E0D-907B-4602-A282-8D7600642CAF}"/>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tr-TR"/>
          </a:p>
        </p:txBody>
      </p:sp>
      <p:sp>
        <p:nvSpPr>
          <p:cNvPr id="4" name="Date Placeholder 3">
            <a:extLst>
              <a:ext uri="{FF2B5EF4-FFF2-40B4-BE49-F238E27FC236}">
                <a16:creationId xmlns:a16="http://schemas.microsoft.com/office/drawing/2014/main" id="{46605434-4F29-411C-993A-FAA4AF23F95F}"/>
              </a:ext>
            </a:extLst>
          </p:cNvPr>
          <p:cNvSpPr>
            <a:spLocks noGrp="1"/>
          </p:cNvSpPr>
          <p:nvPr>
            <p:ph type="dt" sz="half" idx="10"/>
          </p:nvPr>
        </p:nvSpPr>
        <p:spPr/>
        <p:txBody>
          <a:bodyPr/>
          <a:lstStyle/>
          <a:p>
            <a:endParaRPr lang="tr-TR"/>
          </a:p>
        </p:txBody>
      </p:sp>
      <p:sp>
        <p:nvSpPr>
          <p:cNvPr id="6" name="Slide Number Placeholder 5">
            <a:extLst>
              <a:ext uri="{FF2B5EF4-FFF2-40B4-BE49-F238E27FC236}">
                <a16:creationId xmlns:a16="http://schemas.microsoft.com/office/drawing/2014/main" id="{4C869254-83FA-4604-B072-EA008789FF5E}"/>
              </a:ext>
            </a:extLst>
          </p:cNvPr>
          <p:cNvSpPr>
            <a:spLocks noGrp="1"/>
          </p:cNvSpPr>
          <p:nvPr>
            <p:ph type="sldNum" sz="quarter" idx="12"/>
          </p:nvPr>
        </p:nvSpPr>
        <p:spPr/>
        <p:txBody>
          <a:bodyPr/>
          <a:lstStyle/>
          <a:p>
            <a:fld id="{EFCA2CAC-61E1-4CDC-896B-521CC1021E9B}" type="slidenum">
              <a:rPr lang="tr-TR" smtClean="0"/>
              <a:t>‹#›</a:t>
            </a:fld>
            <a:endParaRPr lang="tr-TR"/>
          </a:p>
        </p:txBody>
      </p:sp>
      <p:sp>
        <p:nvSpPr>
          <p:cNvPr id="7" name="Rectangle 6">
            <a:extLst>
              <a:ext uri="{FF2B5EF4-FFF2-40B4-BE49-F238E27FC236}">
                <a16:creationId xmlns:a16="http://schemas.microsoft.com/office/drawing/2014/main" id="{B98F84C0-293C-4005-9EFE-8F904127F807}"/>
              </a:ext>
            </a:extLst>
          </p:cNvPr>
          <p:cNvSpPr>
            <a:spLocks noGrp="1" noChangeArrowheads="1"/>
          </p:cNvSpPr>
          <p:nvPr>
            <p:ph type="ftr" sz="quarter" idx="3"/>
          </p:nvPr>
        </p:nvSpPr>
        <p:spPr>
          <a:xfrm>
            <a:off x="-1" y="6597352"/>
            <a:ext cx="9112779" cy="260647"/>
          </a:xfrm>
          <a:prstGeom prst="rect">
            <a:avLst/>
          </a:prstGeom>
        </p:spPr>
        <p:txBody>
          <a:bodyPr/>
          <a:lstStyle>
            <a:lvl1pPr algn="ctr">
              <a:defRPr/>
            </a:lvl1pPr>
          </a:lstStyle>
          <a:p>
            <a:r>
              <a:rPr lang="tr-TR" dirty="0"/>
              <a:t>Adem AKKUŞ - Bilişim Teknolojileri Öğretmeni</a:t>
            </a:r>
          </a:p>
        </p:txBody>
      </p:sp>
    </p:spTree>
    <p:extLst>
      <p:ext uri="{BB962C8B-B14F-4D97-AF65-F5344CB8AC3E}">
        <p14:creationId xmlns:p14="http://schemas.microsoft.com/office/powerpoint/2010/main" val="1511020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6BC36-01F4-462E-9A83-5B995E58E082}"/>
              </a:ext>
            </a:extLst>
          </p:cNvPr>
          <p:cNvSpPr>
            <a:spLocks noGrp="1"/>
          </p:cNvSpPr>
          <p:nvPr>
            <p:ph type="title"/>
          </p:nvPr>
        </p:nvSpPr>
        <p:spPr/>
        <p:txBody>
          <a:bodyPr/>
          <a:lstStyle/>
          <a:p>
            <a:r>
              <a:rPr lang="en-US"/>
              <a:t>Click to edit Master title style</a:t>
            </a:r>
            <a:endParaRPr lang="tr-TR"/>
          </a:p>
        </p:txBody>
      </p:sp>
      <p:sp>
        <p:nvSpPr>
          <p:cNvPr id="3" name="Content Placeholder 2">
            <a:extLst>
              <a:ext uri="{FF2B5EF4-FFF2-40B4-BE49-F238E27FC236}">
                <a16:creationId xmlns:a16="http://schemas.microsoft.com/office/drawing/2014/main" id="{9CE1142E-D8B2-415D-B725-3605A41088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a:extLst>
              <a:ext uri="{FF2B5EF4-FFF2-40B4-BE49-F238E27FC236}">
                <a16:creationId xmlns:a16="http://schemas.microsoft.com/office/drawing/2014/main" id="{C56941ED-F7EC-46F5-B79A-3E77A931A895}"/>
              </a:ext>
            </a:extLst>
          </p:cNvPr>
          <p:cNvSpPr>
            <a:spLocks noGrp="1"/>
          </p:cNvSpPr>
          <p:nvPr>
            <p:ph type="dt" sz="half" idx="10"/>
          </p:nvPr>
        </p:nvSpPr>
        <p:spPr/>
        <p:txBody>
          <a:bodyPr/>
          <a:lstStyle/>
          <a:p>
            <a:endParaRPr lang="tr-TR"/>
          </a:p>
        </p:txBody>
      </p:sp>
      <p:sp>
        <p:nvSpPr>
          <p:cNvPr id="5" name="Footer Placeholder 4">
            <a:extLst>
              <a:ext uri="{FF2B5EF4-FFF2-40B4-BE49-F238E27FC236}">
                <a16:creationId xmlns:a16="http://schemas.microsoft.com/office/drawing/2014/main" id="{17D6C1E1-7952-43CE-BC7E-D3BC97A2DF43}"/>
              </a:ext>
            </a:extLst>
          </p:cNvPr>
          <p:cNvSpPr>
            <a:spLocks noGrp="1"/>
          </p:cNvSpPr>
          <p:nvPr>
            <p:ph type="ftr" sz="quarter" idx="11"/>
          </p:nvPr>
        </p:nvSpPr>
        <p:spPr>
          <a:xfrm>
            <a:off x="0" y="6503844"/>
            <a:ext cx="9144000" cy="354156"/>
          </a:xfrm>
          <a:prstGeom prst="rect">
            <a:avLst/>
          </a:prstGeom>
        </p:spPr>
        <p:txBody>
          <a:bodyPr/>
          <a:lstStyle>
            <a:lvl1pPr algn="ctr">
              <a:defRPr/>
            </a:lvl1pPr>
          </a:lstStyle>
          <a:p>
            <a:r>
              <a:rPr lang="tr-TR"/>
              <a:t>Adem AKKUŞ - Bilişim Teknolojileri Öğretmeni</a:t>
            </a:r>
          </a:p>
        </p:txBody>
      </p:sp>
      <p:sp>
        <p:nvSpPr>
          <p:cNvPr id="6" name="Slide Number Placeholder 5">
            <a:extLst>
              <a:ext uri="{FF2B5EF4-FFF2-40B4-BE49-F238E27FC236}">
                <a16:creationId xmlns:a16="http://schemas.microsoft.com/office/drawing/2014/main" id="{8B99F873-5C9C-40A5-8F15-CA7745FD95FD}"/>
              </a:ext>
            </a:extLst>
          </p:cNvPr>
          <p:cNvSpPr>
            <a:spLocks noGrp="1"/>
          </p:cNvSpPr>
          <p:nvPr>
            <p:ph type="sldNum" sz="quarter" idx="12"/>
          </p:nvPr>
        </p:nvSpPr>
        <p:spPr/>
        <p:txBody>
          <a:bodyPr/>
          <a:lstStyle>
            <a:lvl1pPr>
              <a:defRPr sz="1200" b="1">
                <a:solidFill>
                  <a:schemeClr val="tx1"/>
                </a:solidFill>
              </a:defRPr>
            </a:lvl1pPr>
          </a:lstStyle>
          <a:p>
            <a:fld id="{EFCA2CAC-61E1-4CDC-896B-521CC1021E9B}" type="slidenum">
              <a:rPr lang="tr-TR" smtClean="0"/>
              <a:pPr/>
              <a:t>‹#›</a:t>
            </a:fld>
            <a:endParaRPr lang="tr-TR" dirty="0"/>
          </a:p>
        </p:txBody>
      </p:sp>
    </p:spTree>
    <p:extLst>
      <p:ext uri="{BB962C8B-B14F-4D97-AF65-F5344CB8AC3E}">
        <p14:creationId xmlns:p14="http://schemas.microsoft.com/office/powerpoint/2010/main" val="31901858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61043-B381-45C9-9C61-130AB287C491}"/>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tr-TR"/>
          </a:p>
        </p:txBody>
      </p:sp>
      <p:sp>
        <p:nvSpPr>
          <p:cNvPr id="3" name="Text Placeholder 2">
            <a:extLst>
              <a:ext uri="{FF2B5EF4-FFF2-40B4-BE49-F238E27FC236}">
                <a16:creationId xmlns:a16="http://schemas.microsoft.com/office/drawing/2014/main" id="{D3AF10C4-79AC-4170-AB35-3459202D22D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FEB82D-4084-4EB1-9E68-2C71150EBFC9}"/>
              </a:ext>
            </a:extLst>
          </p:cNvPr>
          <p:cNvSpPr>
            <a:spLocks noGrp="1"/>
          </p:cNvSpPr>
          <p:nvPr>
            <p:ph type="dt" sz="half" idx="10"/>
          </p:nvPr>
        </p:nvSpPr>
        <p:spPr/>
        <p:txBody>
          <a:bodyPr/>
          <a:lstStyle/>
          <a:p>
            <a:endParaRPr lang="tr-TR"/>
          </a:p>
        </p:txBody>
      </p:sp>
      <p:sp>
        <p:nvSpPr>
          <p:cNvPr id="6" name="Slide Number Placeholder 5">
            <a:extLst>
              <a:ext uri="{FF2B5EF4-FFF2-40B4-BE49-F238E27FC236}">
                <a16:creationId xmlns:a16="http://schemas.microsoft.com/office/drawing/2014/main" id="{D2CA02FD-DCED-453F-A1D9-3AA89C7158CA}"/>
              </a:ext>
            </a:extLst>
          </p:cNvPr>
          <p:cNvSpPr>
            <a:spLocks noGrp="1"/>
          </p:cNvSpPr>
          <p:nvPr>
            <p:ph type="sldNum" sz="quarter" idx="12"/>
          </p:nvPr>
        </p:nvSpPr>
        <p:spPr/>
        <p:txBody>
          <a:bodyPr/>
          <a:lstStyle/>
          <a:p>
            <a:fld id="{EFCA2CAC-61E1-4CDC-896B-521CC1021E9B}" type="slidenum">
              <a:rPr lang="tr-TR" smtClean="0"/>
              <a:t>‹#›</a:t>
            </a:fld>
            <a:endParaRPr lang="tr-TR"/>
          </a:p>
        </p:txBody>
      </p:sp>
      <p:sp>
        <p:nvSpPr>
          <p:cNvPr id="7" name="Rectangle 6">
            <a:extLst>
              <a:ext uri="{FF2B5EF4-FFF2-40B4-BE49-F238E27FC236}">
                <a16:creationId xmlns:a16="http://schemas.microsoft.com/office/drawing/2014/main" id="{463F3C3F-A5C7-4547-AC85-421305713153}"/>
              </a:ext>
            </a:extLst>
          </p:cNvPr>
          <p:cNvSpPr>
            <a:spLocks noGrp="1" noChangeArrowheads="1"/>
          </p:cNvSpPr>
          <p:nvPr>
            <p:ph type="ftr" sz="quarter" idx="3"/>
          </p:nvPr>
        </p:nvSpPr>
        <p:spPr>
          <a:xfrm>
            <a:off x="-1" y="6481904"/>
            <a:ext cx="9112779" cy="376095"/>
          </a:xfrm>
          <a:prstGeom prst="rect">
            <a:avLst/>
          </a:prstGeom>
        </p:spPr>
        <p:txBody>
          <a:bodyPr/>
          <a:lstStyle>
            <a:lvl1pPr algn="ctr">
              <a:defRPr/>
            </a:lvl1pPr>
          </a:lstStyle>
          <a:p>
            <a:r>
              <a:rPr lang="tr-TR" dirty="0"/>
              <a:t>Adem AKKUŞ - Bilişim Teknolojileri Öğretmeni</a:t>
            </a:r>
          </a:p>
        </p:txBody>
      </p:sp>
    </p:spTree>
    <p:extLst>
      <p:ext uri="{BB962C8B-B14F-4D97-AF65-F5344CB8AC3E}">
        <p14:creationId xmlns:p14="http://schemas.microsoft.com/office/powerpoint/2010/main" val="12036577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B0600-020E-4562-9FD0-BD2A82A06237}"/>
              </a:ext>
            </a:extLst>
          </p:cNvPr>
          <p:cNvSpPr>
            <a:spLocks noGrp="1"/>
          </p:cNvSpPr>
          <p:nvPr>
            <p:ph type="title"/>
          </p:nvPr>
        </p:nvSpPr>
        <p:spPr/>
        <p:txBody>
          <a:bodyPr/>
          <a:lstStyle/>
          <a:p>
            <a:r>
              <a:rPr lang="en-US"/>
              <a:t>Click to edit Master title style</a:t>
            </a:r>
            <a:endParaRPr lang="tr-TR"/>
          </a:p>
        </p:txBody>
      </p:sp>
      <p:sp>
        <p:nvSpPr>
          <p:cNvPr id="3" name="Content Placeholder 2">
            <a:extLst>
              <a:ext uri="{FF2B5EF4-FFF2-40B4-BE49-F238E27FC236}">
                <a16:creationId xmlns:a16="http://schemas.microsoft.com/office/drawing/2014/main" id="{BCE3FCE0-DC24-4646-922E-C3283642B7B8}"/>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Content Placeholder 3">
            <a:extLst>
              <a:ext uri="{FF2B5EF4-FFF2-40B4-BE49-F238E27FC236}">
                <a16:creationId xmlns:a16="http://schemas.microsoft.com/office/drawing/2014/main" id="{C9F1CDD8-6734-49EB-87AD-BFFAD560FBBA}"/>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Date Placeholder 4">
            <a:extLst>
              <a:ext uri="{FF2B5EF4-FFF2-40B4-BE49-F238E27FC236}">
                <a16:creationId xmlns:a16="http://schemas.microsoft.com/office/drawing/2014/main" id="{29ECD506-F831-4213-A462-76F10B50B68B}"/>
              </a:ext>
            </a:extLst>
          </p:cNvPr>
          <p:cNvSpPr>
            <a:spLocks noGrp="1"/>
          </p:cNvSpPr>
          <p:nvPr>
            <p:ph type="dt" sz="half" idx="10"/>
          </p:nvPr>
        </p:nvSpPr>
        <p:spPr/>
        <p:txBody>
          <a:bodyPr/>
          <a:lstStyle/>
          <a:p>
            <a:endParaRPr lang="tr-TR"/>
          </a:p>
        </p:txBody>
      </p:sp>
      <p:sp>
        <p:nvSpPr>
          <p:cNvPr id="7" name="Slide Number Placeholder 6">
            <a:extLst>
              <a:ext uri="{FF2B5EF4-FFF2-40B4-BE49-F238E27FC236}">
                <a16:creationId xmlns:a16="http://schemas.microsoft.com/office/drawing/2014/main" id="{D50E11BB-A411-4661-BAB6-3EDDCFF253B3}"/>
              </a:ext>
            </a:extLst>
          </p:cNvPr>
          <p:cNvSpPr>
            <a:spLocks noGrp="1"/>
          </p:cNvSpPr>
          <p:nvPr>
            <p:ph type="sldNum" sz="quarter" idx="12"/>
          </p:nvPr>
        </p:nvSpPr>
        <p:spPr/>
        <p:txBody>
          <a:bodyPr/>
          <a:lstStyle/>
          <a:p>
            <a:fld id="{EFCA2CAC-61E1-4CDC-896B-521CC1021E9B}" type="slidenum">
              <a:rPr lang="tr-TR" smtClean="0"/>
              <a:t>‹#›</a:t>
            </a:fld>
            <a:endParaRPr lang="tr-TR"/>
          </a:p>
        </p:txBody>
      </p:sp>
      <p:sp>
        <p:nvSpPr>
          <p:cNvPr id="8" name="Rectangle 6">
            <a:extLst>
              <a:ext uri="{FF2B5EF4-FFF2-40B4-BE49-F238E27FC236}">
                <a16:creationId xmlns:a16="http://schemas.microsoft.com/office/drawing/2014/main" id="{4088F466-A59E-4A41-BE9B-2572858B27E5}"/>
              </a:ext>
            </a:extLst>
          </p:cNvPr>
          <p:cNvSpPr>
            <a:spLocks noGrp="1" noChangeArrowheads="1"/>
          </p:cNvSpPr>
          <p:nvPr>
            <p:ph type="ftr" sz="quarter" idx="3"/>
          </p:nvPr>
        </p:nvSpPr>
        <p:spPr>
          <a:xfrm>
            <a:off x="-1" y="6503844"/>
            <a:ext cx="9112779" cy="354155"/>
          </a:xfrm>
          <a:prstGeom prst="rect">
            <a:avLst/>
          </a:prstGeom>
        </p:spPr>
        <p:txBody>
          <a:bodyPr/>
          <a:lstStyle>
            <a:lvl1pPr algn="ctr">
              <a:defRPr/>
            </a:lvl1pPr>
          </a:lstStyle>
          <a:p>
            <a:r>
              <a:rPr lang="tr-TR" dirty="0"/>
              <a:t>Adem AKKUŞ - Bilişim Teknolojileri Öğretmeni</a:t>
            </a:r>
          </a:p>
        </p:txBody>
      </p:sp>
    </p:spTree>
    <p:extLst>
      <p:ext uri="{BB962C8B-B14F-4D97-AF65-F5344CB8AC3E}">
        <p14:creationId xmlns:p14="http://schemas.microsoft.com/office/powerpoint/2010/main" val="32626984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96A69-C47F-4014-AE85-D7730D0CCFE9}"/>
              </a:ext>
            </a:extLst>
          </p:cNvPr>
          <p:cNvSpPr>
            <a:spLocks noGrp="1"/>
          </p:cNvSpPr>
          <p:nvPr>
            <p:ph type="title"/>
          </p:nvPr>
        </p:nvSpPr>
        <p:spPr>
          <a:xfrm>
            <a:off x="629841" y="365126"/>
            <a:ext cx="7886700" cy="1325563"/>
          </a:xfrm>
        </p:spPr>
        <p:txBody>
          <a:bodyPr/>
          <a:lstStyle/>
          <a:p>
            <a:r>
              <a:rPr lang="en-US"/>
              <a:t>Click to edit Master title style</a:t>
            </a:r>
            <a:endParaRPr lang="tr-TR"/>
          </a:p>
        </p:txBody>
      </p:sp>
      <p:sp>
        <p:nvSpPr>
          <p:cNvPr id="3" name="Text Placeholder 2">
            <a:extLst>
              <a:ext uri="{FF2B5EF4-FFF2-40B4-BE49-F238E27FC236}">
                <a16:creationId xmlns:a16="http://schemas.microsoft.com/office/drawing/2014/main" id="{42157466-F184-4A68-9498-114D510900C3}"/>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9329AC99-D1DF-4DB9-B2EC-A4333681F88B}"/>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Text Placeholder 4">
            <a:extLst>
              <a:ext uri="{FF2B5EF4-FFF2-40B4-BE49-F238E27FC236}">
                <a16:creationId xmlns:a16="http://schemas.microsoft.com/office/drawing/2014/main" id="{71A24CF8-0046-4F8E-963B-F059942E9920}"/>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A416FEC-1C72-469F-9FFB-A93B75BDDF6C}"/>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7" name="Date Placeholder 6">
            <a:extLst>
              <a:ext uri="{FF2B5EF4-FFF2-40B4-BE49-F238E27FC236}">
                <a16:creationId xmlns:a16="http://schemas.microsoft.com/office/drawing/2014/main" id="{F56D4CC5-A0CC-44C9-9E4C-A89485474B6A}"/>
              </a:ext>
            </a:extLst>
          </p:cNvPr>
          <p:cNvSpPr>
            <a:spLocks noGrp="1"/>
          </p:cNvSpPr>
          <p:nvPr>
            <p:ph type="dt" sz="half" idx="10"/>
          </p:nvPr>
        </p:nvSpPr>
        <p:spPr/>
        <p:txBody>
          <a:bodyPr/>
          <a:lstStyle/>
          <a:p>
            <a:endParaRPr lang="tr-TR"/>
          </a:p>
        </p:txBody>
      </p:sp>
      <p:sp>
        <p:nvSpPr>
          <p:cNvPr id="9" name="Slide Number Placeholder 8">
            <a:extLst>
              <a:ext uri="{FF2B5EF4-FFF2-40B4-BE49-F238E27FC236}">
                <a16:creationId xmlns:a16="http://schemas.microsoft.com/office/drawing/2014/main" id="{D5AB7117-7B25-4908-8CBF-14DC91858B0A}"/>
              </a:ext>
            </a:extLst>
          </p:cNvPr>
          <p:cNvSpPr>
            <a:spLocks noGrp="1"/>
          </p:cNvSpPr>
          <p:nvPr>
            <p:ph type="sldNum" sz="quarter" idx="12"/>
          </p:nvPr>
        </p:nvSpPr>
        <p:spPr/>
        <p:txBody>
          <a:bodyPr/>
          <a:lstStyle/>
          <a:p>
            <a:fld id="{EFCA2CAC-61E1-4CDC-896B-521CC1021E9B}" type="slidenum">
              <a:rPr lang="tr-TR" smtClean="0"/>
              <a:t>‹#›</a:t>
            </a:fld>
            <a:endParaRPr lang="tr-TR"/>
          </a:p>
        </p:txBody>
      </p:sp>
      <p:sp>
        <p:nvSpPr>
          <p:cNvPr id="10" name="Rectangle 6">
            <a:extLst>
              <a:ext uri="{FF2B5EF4-FFF2-40B4-BE49-F238E27FC236}">
                <a16:creationId xmlns:a16="http://schemas.microsoft.com/office/drawing/2014/main" id="{9C025925-8377-49EA-95EE-6D8448EBDB0E}"/>
              </a:ext>
            </a:extLst>
          </p:cNvPr>
          <p:cNvSpPr>
            <a:spLocks noGrp="1" noChangeArrowheads="1"/>
          </p:cNvSpPr>
          <p:nvPr>
            <p:ph type="ftr" sz="quarter" idx="13"/>
          </p:nvPr>
        </p:nvSpPr>
        <p:spPr>
          <a:xfrm>
            <a:off x="-1" y="6481904"/>
            <a:ext cx="9112779" cy="376095"/>
          </a:xfrm>
          <a:prstGeom prst="rect">
            <a:avLst/>
          </a:prstGeom>
        </p:spPr>
        <p:txBody>
          <a:bodyPr/>
          <a:lstStyle>
            <a:lvl1pPr algn="ctr">
              <a:defRPr/>
            </a:lvl1pPr>
          </a:lstStyle>
          <a:p>
            <a:r>
              <a:rPr lang="tr-TR" dirty="0"/>
              <a:t>Adem AKKUŞ - Bilişim Teknolojileri Öğretmeni</a:t>
            </a:r>
          </a:p>
        </p:txBody>
      </p:sp>
    </p:spTree>
    <p:extLst>
      <p:ext uri="{BB962C8B-B14F-4D97-AF65-F5344CB8AC3E}">
        <p14:creationId xmlns:p14="http://schemas.microsoft.com/office/powerpoint/2010/main" val="40614178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8D0CB-D4D4-43F0-A6DC-8F1349F515CE}"/>
              </a:ext>
            </a:extLst>
          </p:cNvPr>
          <p:cNvSpPr>
            <a:spLocks noGrp="1"/>
          </p:cNvSpPr>
          <p:nvPr>
            <p:ph type="title"/>
          </p:nvPr>
        </p:nvSpPr>
        <p:spPr/>
        <p:txBody>
          <a:bodyPr/>
          <a:lstStyle/>
          <a:p>
            <a:r>
              <a:rPr lang="en-US"/>
              <a:t>Click to edit Master title style</a:t>
            </a:r>
            <a:endParaRPr lang="tr-TR"/>
          </a:p>
        </p:txBody>
      </p:sp>
      <p:sp>
        <p:nvSpPr>
          <p:cNvPr id="3" name="Date Placeholder 2">
            <a:extLst>
              <a:ext uri="{FF2B5EF4-FFF2-40B4-BE49-F238E27FC236}">
                <a16:creationId xmlns:a16="http://schemas.microsoft.com/office/drawing/2014/main" id="{09BAF41F-8583-4104-BB01-99C04A226DC6}"/>
              </a:ext>
            </a:extLst>
          </p:cNvPr>
          <p:cNvSpPr>
            <a:spLocks noGrp="1"/>
          </p:cNvSpPr>
          <p:nvPr>
            <p:ph type="dt" sz="half" idx="10"/>
          </p:nvPr>
        </p:nvSpPr>
        <p:spPr/>
        <p:txBody>
          <a:bodyPr/>
          <a:lstStyle/>
          <a:p>
            <a:endParaRPr lang="tr-TR"/>
          </a:p>
        </p:txBody>
      </p:sp>
      <p:sp>
        <p:nvSpPr>
          <p:cNvPr id="5" name="Slide Number Placeholder 4">
            <a:extLst>
              <a:ext uri="{FF2B5EF4-FFF2-40B4-BE49-F238E27FC236}">
                <a16:creationId xmlns:a16="http://schemas.microsoft.com/office/drawing/2014/main" id="{70FECC9E-163E-4CD5-8AD3-B276EB21731B}"/>
              </a:ext>
            </a:extLst>
          </p:cNvPr>
          <p:cNvSpPr>
            <a:spLocks noGrp="1"/>
          </p:cNvSpPr>
          <p:nvPr>
            <p:ph type="sldNum" sz="quarter" idx="12"/>
          </p:nvPr>
        </p:nvSpPr>
        <p:spPr/>
        <p:txBody>
          <a:bodyPr/>
          <a:lstStyle/>
          <a:p>
            <a:fld id="{EFCA2CAC-61E1-4CDC-896B-521CC1021E9B}" type="slidenum">
              <a:rPr lang="tr-TR" smtClean="0"/>
              <a:t>‹#›</a:t>
            </a:fld>
            <a:endParaRPr lang="tr-TR"/>
          </a:p>
        </p:txBody>
      </p:sp>
      <p:sp>
        <p:nvSpPr>
          <p:cNvPr id="6" name="Rectangle 6">
            <a:extLst>
              <a:ext uri="{FF2B5EF4-FFF2-40B4-BE49-F238E27FC236}">
                <a16:creationId xmlns:a16="http://schemas.microsoft.com/office/drawing/2014/main" id="{336918B5-6FBB-4CFA-BAA5-C485565B2D44}"/>
              </a:ext>
            </a:extLst>
          </p:cNvPr>
          <p:cNvSpPr>
            <a:spLocks noGrp="1" noChangeArrowheads="1"/>
          </p:cNvSpPr>
          <p:nvPr>
            <p:ph type="ftr" sz="quarter" idx="3"/>
          </p:nvPr>
        </p:nvSpPr>
        <p:spPr>
          <a:xfrm>
            <a:off x="-1" y="6503844"/>
            <a:ext cx="9112779" cy="354155"/>
          </a:xfrm>
          <a:prstGeom prst="rect">
            <a:avLst/>
          </a:prstGeom>
        </p:spPr>
        <p:txBody>
          <a:bodyPr/>
          <a:lstStyle>
            <a:lvl1pPr algn="ctr">
              <a:defRPr/>
            </a:lvl1pPr>
          </a:lstStyle>
          <a:p>
            <a:r>
              <a:rPr lang="tr-TR" dirty="0"/>
              <a:t>Adem AKKUŞ - Bilişim Teknolojileri Öğretmeni</a:t>
            </a:r>
          </a:p>
        </p:txBody>
      </p:sp>
    </p:spTree>
    <p:extLst>
      <p:ext uri="{BB962C8B-B14F-4D97-AF65-F5344CB8AC3E}">
        <p14:creationId xmlns:p14="http://schemas.microsoft.com/office/powerpoint/2010/main" val="26990839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155CAA-908E-4AF7-A246-F5BC42262940}"/>
              </a:ext>
            </a:extLst>
          </p:cNvPr>
          <p:cNvSpPr>
            <a:spLocks noGrp="1"/>
          </p:cNvSpPr>
          <p:nvPr>
            <p:ph type="dt" sz="half" idx="10"/>
          </p:nvPr>
        </p:nvSpPr>
        <p:spPr/>
        <p:txBody>
          <a:bodyPr/>
          <a:lstStyle/>
          <a:p>
            <a:endParaRPr lang="tr-TR"/>
          </a:p>
        </p:txBody>
      </p:sp>
      <p:sp>
        <p:nvSpPr>
          <p:cNvPr id="4" name="Slide Number Placeholder 3">
            <a:extLst>
              <a:ext uri="{FF2B5EF4-FFF2-40B4-BE49-F238E27FC236}">
                <a16:creationId xmlns:a16="http://schemas.microsoft.com/office/drawing/2014/main" id="{1DC6D5EB-1E8E-4ABE-8D14-B56B2A10C95A}"/>
              </a:ext>
            </a:extLst>
          </p:cNvPr>
          <p:cNvSpPr>
            <a:spLocks noGrp="1"/>
          </p:cNvSpPr>
          <p:nvPr>
            <p:ph type="sldNum" sz="quarter" idx="12"/>
          </p:nvPr>
        </p:nvSpPr>
        <p:spPr/>
        <p:txBody>
          <a:bodyPr/>
          <a:lstStyle/>
          <a:p>
            <a:fld id="{EFCA2CAC-61E1-4CDC-896B-521CC1021E9B}" type="slidenum">
              <a:rPr lang="tr-TR" smtClean="0"/>
              <a:t>‹#›</a:t>
            </a:fld>
            <a:endParaRPr lang="tr-TR"/>
          </a:p>
        </p:txBody>
      </p:sp>
      <p:sp>
        <p:nvSpPr>
          <p:cNvPr id="5" name="Rectangle 6">
            <a:extLst>
              <a:ext uri="{FF2B5EF4-FFF2-40B4-BE49-F238E27FC236}">
                <a16:creationId xmlns:a16="http://schemas.microsoft.com/office/drawing/2014/main" id="{5601CCCB-6BB4-4131-9FC5-3886547DCF5F}"/>
              </a:ext>
            </a:extLst>
          </p:cNvPr>
          <p:cNvSpPr>
            <a:spLocks noGrp="1" noChangeArrowheads="1"/>
          </p:cNvSpPr>
          <p:nvPr>
            <p:ph type="ftr" sz="quarter" idx="3"/>
          </p:nvPr>
        </p:nvSpPr>
        <p:spPr>
          <a:xfrm>
            <a:off x="-1" y="6391274"/>
            <a:ext cx="9112779" cy="466725"/>
          </a:xfrm>
          <a:prstGeom prst="rect">
            <a:avLst/>
          </a:prstGeom>
        </p:spPr>
        <p:txBody>
          <a:bodyPr/>
          <a:lstStyle>
            <a:lvl1pPr algn="ctr">
              <a:defRPr/>
            </a:lvl1pPr>
          </a:lstStyle>
          <a:p>
            <a:r>
              <a:rPr lang="tr-TR" dirty="0"/>
              <a:t>Adem AKKUŞ - Bilişim Teknolojileri Öğretmeni</a:t>
            </a:r>
          </a:p>
        </p:txBody>
      </p:sp>
    </p:spTree>
    <p:extLst>
      <p:ext uri="{BB962C8B-B14F-4D97-AF65-F5344CB8AC3E}">
        <p14:creationId xmlns:p14="http://schemas.microsoft.com/office/powerpoint/2010/main" val="39260585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F869439-D9BD-44F6-A5B1-3CA9731511E2}"/>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4EAB7ED4-B7AB-4B87-AA8C-3B675FA4132B}"/>
              </a:ext>
            </a:extLst>
          </p:cNvPr>
          <p:cNvSpPr>
            <a:spLocks noGrp="1"/>
          </p:cNvSpPr>
          <p:nvPr>
            <p:ph idx="1"/>
          </p:nvPr>
        </p:nvSpPr>
        <p:spPr/>
        <p:txBody>
          <a:bodyPr/>
          <a:lstStyle/>
          <a:p>
            <a:pPr lvl="0"/>
            <a:r>
              <a:rPr lang="tr-TR" dirty="0"/>
              <a:t>Asıl metin stillerini düzenlemek için tıklayın</a:t>
            </a:r>
          </a:p>
          <a:p>
            <a:pPr lvl="1"/>
            <a:r>
              <a:rPr lang="tr-TR" dirty="0"/>
              <a:t>İkinci düzey</a:t>
            </a:r>
          </a:p>
          <a:p>
            <a:pPr lvl="2"/>
            <a:r>
              <a:rPr lang="tr-TR" dirty="0"/>
              <a:t>Üçüncü düzey</a:t>
            </a:r>
          </a:p>
          <a:p>
            <a:pPr lvl="3"/>
            <a:r>
              <a:rPr lang="tr-TR" dirty="0"/>
              <a:t>Dördüncü düzey</a:t>
            </a:r>
          </a:p>
          <a:p>
            <a:pPr lvl="4"/>
            <a:r>
              <a:rPr lang="tr-TR" dirty="0"/>
              <a:t>Beşinci düzey</a:t>
            </a:r>
          </a:p>
        </p:txBody>
      </p:sp>
      <p:sp>
        <p:nvSpPr>
          <p:cNvPr id="4" name="Veri Yer Tutucusu 3">
            <a:extLst>
              <a:ext uri="{FF2B5EF4-FFF2-40B4-BE49-F238E27FC236}">
                <a16:creationId xmlns:a16="http://schemas.microsoft.com/office/drawing/2014/main" id="{704D20DB-51FF-4982-AB0A-539CF18AD521}"/>
              </a:ext>
            </a:extLst>
          </p:cNvPr>
          <p:cNvSpPr>
            <a:spLocks noGrp="1"/>
          </p:cNvSpPr>
          <p:nvPr>
            <p:ph type="dt" sz="half" idx="10"/>
          </p:nvPr>
        </p:nvSpPr>
        <p:spPr/>
        <p:txBody>
          <a:bodyPr/>
          <a:lstStyle>
            <a:lvl1pPr>
              <a:defRPr/>
            </a:lvl1pPr>
          </a:lstStyle>
          <a:p>
            <a:endParaRPr lang="tr-TR" altLang="en-US" dirty="0"/>
          </a:p>
        </p:txBody>
      </p:sp>
      <p:sp>
        <p:nvSpPr>
          <p:cNvPr id="6" name="Slayt Numarası Yer Tutucusu 5">
            <a:extLst>
              <a:ext uri="{FF2B5EF4-FFF2-40B4-BE49-F238E27FC236}">
                <a16:creationId xmlns:a16="http://schemas.microsoft.com/office/drawing/2014/main" id="{45BE68A7-E0A8-4E35-A3BC-5D9B22CDD44F}"/>
              </a:ext>
            </a:extLst>
          </p:cNvPr>
          <p:cNvSpPr>
            <a:spLocks noGrp="1"/>
          </p:cNvSpPr>
          <p:nvPr>
            <p:ph type="sldNum" sz="quarter" idx="12"/>
          </p:nvPr>
        </p:nvSpPr>
        <p:spPr>
          <a:xfrm>
            <a:off x="8460432" y="6550058"/>
            <a:ext cx="648072" cy="335325"/>
          </a:xfrm>
        </p:spPr>
        <p:txBody>
          <a:bodyPr/>
          <a:lstStyle>
            <a:lvl1pPr>
              <a:defRPr/>
            </a:lvl1pPr>
          </a:lstStyle>
          <a:p>
            <a:fld id="{B9E81694-04D4-4CBE-B353-8B07A7DC9EC3}" type="slidenum">
              <a:rPr lang="tr-TR" altLang="en-US"/>
              <a:pPr/>
              <a:t>‹#›</a:t>
            </a:fld>
            <a:endParaRPr lang="tr-TR" altLang="en-US" dirty="0"/>
          </a:p>
        </p:txBody>
      </p:sp>
      <p:grpSp>
        <p:nvGrpSpPr>
          <p:cNvPr id="9" name="Grup 8">
            <a:extLst>
              <a:ext uri="{FF2B5EF4-FFF2-40B4-BE49-F238E27FC236}">
                <a16:creationId xmlns:a16="http://schemas.microsoft.com/office/drawing/2014/main" id="{D518A144-1AC3-44FB-8933-C7D04EC8CBFF}"/>
              </a:ext>
            </a:extLst>
          </p:cNvPr>
          <p:cNvGrpSpPr/>
          <p:nvPr userDrawn="1"/>
        </p:nvGrpSpPr>
        <p:grpSpPr>
          <a:xfrm>
            <a:off x="8006572" y="122238"/>
            <a:ext cx="1106206" cy="1336676"/>
            <a:chOff x="7740352" y="-27384"/>
            <a:chExt cx="1372427" cy="1512168"/>
          </a:xfrm>
        </p:grpSpPr>
        <p:sp>
          <p:nvSpPr>
            <p:cNvPr id="7" name="Dikdörtgen 6">
              <a:extLst>
                <a:ext uri="{FF2B5EF4-FFF2-40B4-BE49-F238E27FC236}">
                  <a16:creationId xmlns:a16="http://schemas.microsoft.com/office/drawing/2014/main" id="{0C711909-AA0B-47A5-9D7E-36F1B3B61BF4}"/>
                </a:ext>
              </a:extLst>
            </p:cNvPr>
            <p:cNvSpPr/>
            <p:nvPr userDrawn="1"/>
          </p:nvSpPr>
          <p:spPr>
            <a:xfrm>
              <a:off x="7740352" y="-27384"/>
              <a:ext cx="1296144" cy="1512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pic>
          <p:nvPicPr>
            <p:cNvPr id="72706" name="Picture 2" descr="Ä°lgili resim">
              <a:extLst>
                <a:ext uri="{FF2B5EF4-FFF2-40B4-BE49-F238E27FC236}">
                  <a16:creationId xmlns:a16="http://schemas.microsoft.com/office/drawing/2014/main" id="{03676889-6583-4908-88ED-037CFB80BDBA}"/>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12106" r="3557"/>
            <a:stretch/>
          </p:blipFill>
          <p:spPr bwMode="auto">
            <a:xfrm>
              <a:off x="7804433" y="0"/>
              <a:ext cx="1308346" cy="1444021"/>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tangle 6">
            <a:extLst>
              <a:ext uri="{FF2B5EF4-FFF2-40B4-BE49-F238E27FC236}">
                <a16:creationId xmlns:a16="http://schemas.microsoft.com/office/drawing/2014/main" id="{C5B49590-02D8-4564-B399-6DC6F76C85C7}"/>
              </a:ext>
            </a:extLst>
          </p:cNvPr>
          <p:cNvSpPr>
            <a:spLocks noGrp="1" noChangeArrowheads="1"/>
          </p:cNvSpPr>
          <p:nvPr>
            <p:ph type="ftr" sz="quarter" idx="3"/>
          </p:nvPr>
        </p:nvSpPr>
        <p:spPr>
          <a:xfrm>
            <a:off x="-1" y="6613475"/>
            <a:ext cx="9112779" cy="244523"/>
          </a:xfrm>
        </p:spPr>
        <p:txBody>
          <a:bodyPr/>
          <a:lstStyle>
            <a:lvl1pPr algn="ctr">
              <a:defRPr/>
            </a:lvl1pPr>
          </a:lstStyle>
          <a:p>
            <a:r>
              <a:rPr lang="tr-TR" dirty="0"/>
              <a:t>Adem AKKUŞ - Bilişim Teknolojileri Öğretmeni</a:t>
            </a:r>
          </a:p>
        </p:txBody>
      </p:sp>
    </p:spTree>
    <p:extLst>
      <p:ext uri="{BB962C8B-B14F-4D97-AF65-F5344CB8AC3E}">
        <p14:creationId xmlns:p14="http://schemas.microsoft.com/office/powerpoint/2010/main" val="22673958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6DB02-2F50-4B9D-BDE5-15959014AC3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tr-TR"/>
          </a:p>
        </p:txBody>
      </p:sp>
      <p:sp>
        <p:nvSpPr>
          <p:cNvPr id="3" name="Content Placeholder 2">
            <a:extLst>
              <a:ext uri="{FF2B5EF4-FFF2-40B4-BE49-F238E27FC236}">
                <a16:creationId xmlns:a16="http://schemas.microsoft.com/office/drawing/2014/main" id="{9F131203-53C9-41D5-8626-B4622EC1A5A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Text Placeholder 3">
            <a:extLst>
              <a:ext uri="{FF2B5EF4-FFF2-40B4-BE49-F238E27FC236}">
                <a16:creationId xmlns:a16="http://schemas.microsoft.com/office/drawing/2014/main" id="{AAB9765C-6E7C-43D8-9C99-656A18DF3356}"/>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6CC31B5-E701-4785-873B-4065A43C2601}"/>
              </a:ext>
            </a:extLst>
          </p:cNvPr>
          <p:cNvSpPr>
            <a:spLocks noGrp="1"/>
          </p:cNvSpPr>
          <p:nvPr>
            <p:ph type="dt" sz="half" idx="10"/>
          </p:nvPr>
        </p:nvSpPr>
        <p:spPr/>
        <p:txBody>
          <a:bodyPr/>
          <a:lstStyle/>
          <a:p>
            <a:endParaRPr lang="tr-TR"/>
          </a:p>
        </p:txBody>
      </p:sp>
      <p:sp>
        <p:nvSpPr>
          <p:cNvPr id="7" name="Slide Number Placeholder 6">
            <a:extLst>
              <a:ext uri="{FF2B5EF4-FFF2-40B4-BE49-F238E27FC236}">
                <a16:creationId xmlns:a16="http://schemas.microsoft.com/office/drawing/2014/main" id="{C24CC2A2-37B4-495F-ABA1-89DB6F8C45F9}"/>
              </a:ext>
            </a:extLst>
          </p:cNvPr>
          <p:cNvSpPr>
            <a:spLocks noGrp="1"/>
          </p:cNvSpPr>
          <p:nvPr>
            <p:ph type="sldNum" sz="quarter" idx="12"/>
          </p:nvPr>
        </p:nvSpPr>
        <p:spPr/>
        <p:txBody>
          <a:bodyPr/>
          <a:lstStyle/>
          <a:p>
            <a:fld id="{EFCA2CAC-61E1-4CDC-896B-521CC1021E9B}" type="slidenum">
              <a:rPr lang="tr-TR" smtClean="0"/>
              <a:t>‹#›</a:t>
            </a:fld>
            <a:endParaRPr lang="tr-TR"/>
          </a:p>
        </p:txBody>
      </p:sp>
      <p:sp>
        <p:nvSpPr>
          <p:cNvPr id="8" name="Rectangle 6">
            <a:extLst>
              <a:ext uri="{FF2B5EF4-FFF2-40B4-BE49-F238E27FC236}">
                <a16:creationId xmlns:a16="http://schemas.microsoft.com/office/drawing/2014/main" id="{E0D44612-46E7-492E-A0EF-4F20101BE3BD}"/>
              </a:ext>
            </a:extLst>
          </p:cNvPr>
          <p:cNvSpPr>
            <a:spLocks noGrp="1" noChangeArrowheads="1"/>
          </p:cNvSpPr>
          <p:nvPr>
            <p:ph type="ftr" sz="quarter" idx="3"/>
          </p:nvPr>
        </p:nvSpPr>
        <p:spPr>
          <a:xfrm>
            <a:off x="-1" y="6391274"/>
            <a:ext cx="9112779" cy="466725"/>
          </a:xfrm>
          <a:prstGeom prst="rect">
            <a:avLst/>
          </a:prstGeom>
        </p:spPr>
        <p:txBody>
          <a:bodyPr/>
          <a:lstStyle>
            <a:lvl1pPr algn="ctr">
              <a:defRPr/>
            </a:lvl1pPr>
          </a:lstStyle>
          <a:p>
            <a:r>
              <a:rPr lang="tr-TR" dirty="0"/>
              <a:t>Adem AKKUŞ - Bilişim Teknolojileri Öğretmeni</a:t>
            </a:r>
          </a:p>
        </p:txBody>
      </p:sp>
    </p:spTree>
    <p:extLst>
      <p:ext uri="{BB962C8B-B14F-4D97-AF65-F5344CB8AC3E}">
        <p14:creationId xmlns:p14="http://schemas.microsoft.com/office/powerpoint/2010/main" val="27993115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E7D15-C32A-4442-ABA3-21A7E1EDDF89}"/>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tr-TR"/>
          </a:p>
        </p:txBody>
      </p:sp>
      <p:sp>
        <p:nvSpPr>
          <p:cNvPr id="3" name="Picture Placeholder 2">
            <a:extLst>
              <a:ext uri="{FF2B5EF4-FFF2-40B4-BE49-F238E27FC236}">
                <a16:creationId xmlns:a16="http://schemas.microsoft.com/office/drawing/2014/main" id="{AD494CF7-069A-442B-A2A6-A7019CD2CEDF}"/>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tr-TR"/>
          </a:p>
        </p:txBody>
      </p:sp>
      <p:sp>
        <p:nvSpPr>
          <p:cNvPr id="4" name="Text Placeholder 3">
            <a:extLst>
              <a:ext uri="{FF2B5EF4-FFF2-40B4-BE49-F238E27FC236}">
                <a16:creationId xmlns:a16="http://schemas.microsoft.com/office/drawing/2014/main" id="{2E756755-F92D-4E73-A8C1-6D14F726989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8931320-8B55-433A-830F-B3FADCE35969}"/>
              </a:ext>
            </a:extLst>
          </p:cNvPr>
          <p:cNvSpPr>
            <a:spLocks noGrp="1"/>
          </p:cNvSpPr>
          <p:nvPr>
            <p:ph type="dt" sz="half" idx="10"/>
          </p:nvPr>
        </p:nvSpPr>
        <p:spPr/>
        <p:txBody>
          <a:bodyPr/>
          <a:lstStyle/>
          <a:p>
            <a:endParaRPr lang="tr-TR"/>
          </a:p>
        </p:txBody>
      </p:sp>
      <p:sp>
        <p:nvSpPr>
          <p:cNvPr id="7" name="Slide Number Placeholder 6">
            <a:extLst>
              <a:ext uri="{FF2B5EF4-FFF2-40B4-BE49-F238E27FC236}">
                <a16:creationId xmlns:a16="http://schemas.microsoft.com/office/drawing/2014/main" id="{D1379836-0BD6-4E67-8E64-9E3726AB5232}"/>
              </a:ext>
            </a:extLst>
          </p:cNvPr>
          <p:cNvSpPr>
            <a:spLocks noGrp="1"/>
          </p:cNvSpPr>
          <p:nvPr>
            <p:ph type="sldNum" sz="quarter" idx="12"/>
          </p:nvPr>
        </p:nvSpPr>
        <p:spPr/>
        <p:txBody>
          <a:bodyPr/>
          <a:lstStyle/>
          <a:p>
            <a:fld id="{EFCA2CAC-61E1-4CDC-896B-521CC1021E9B}" type="slidenum">
              <a:rPr lang="tr-TR" smtClean="0"/>
              <a:t>‹#›</a:t>
            </a:fld>
            <a:endParaRPr lang="tr-TR"/>
          </a:p>
        </p:txBody>
      </p:sp>
      <p:sp>
        <p:nvSpPr>
          <p:cNvPr id="8" name="Rectangle 6">
            <a:extLst>
              <a:ext uri="{FF2B5EF4-FFF2-40B4-BE49-F238E27FC236}">
                <a16:creationId xmlns:a16="http://schemas.microsoft.com/office/drawing/2014/main" id="{3F1A8059-F9AC-414F-BEB7-4D06653ECC80}"/>
              </a:ext>
            </a:extLst>
          </p:cNvPr>
          <p:cNvSpPr>
            <a:spLocks noGrp="1" noChangeArrowheads="1"/>
          </p:cNvSpPr>
          <p:nvPr>
            <p:ph type="ftr" sz="quarter" idx="3"/>
          </p:nvPr>
        </p:nvSpPr>
        <p:spPr>
          <a:xfrm>
            <a:off x="-1" y="6391274"/>
            <a:ext cx="9112779" cy="466725"/>
          </a:xfrm>
          <a:prstGeom prst="rect">
            <a:avLst/>
          </a:prstGeom>
        </p:spPr>
        <p:txBody>
          <a:bodyPr/>
          <a:lstStyle>
            <a:lvl1pPr algn="ctr">
              <a:defRPr/>
            </a:lvl1pPr>
          </a:lstStyle>
          <a:p>
            <a:r>
              <a:rPr lang="tr-TR" dirty="0"/>
              <a:t>Adem AKKUŞ - Bilişim Teknolojileri Öğretmeni</a:t>
            </a:r>
          </a:p>
        </p:txBody>
      </p:sp>
    </p:spTree>
    <p:extLst>
      <p:ext uri="{BB962C8B-B14F-4D97-AF65-F5344CB8AC3E}">
        <p14:creationId xmlns:p14="http://schemas.microsoft.com/office/powerpoint/2010/main" val="1977764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74E99-12AD-43AE-B96A-4E2EBC3C3C7F}"/>
              </a:ext>
            </a:extLst>
          </p:cNvPr>
          <p:cNvSpPr>
            <a:spLocks noGrp="1"/>
          </p:cNvSpPr>
          <p:nvPr>
            <p:ph type="title"/>
          </p:nvPr>
        </p:nvSpPr>
        <p:spPr/>
        <p:txBody>
          <a:bodyPr/>
          <a:lstStyle/>
          <a:p>
            <a:r>
              <a:rPr lang="en-US"/>
              <a:t>Click to edit Master title style</a:t>
            </a:r>
            <a:endParaRPr lang="tr-TR"/>
          </a:p>
        </p:txBody>
      </p:sp>
      <p:sp>
        <p:nvSpPr>
          <p:cNvPr id="3" name="Vertical Text Placeholder 2">
            <a:extLst>
              <a:ext uri="{FF2B5EF4-FFF2-40B4-BE49-F238E27FC236}">
                <a16:creationId xmlns:a16="http://schemas.microsoft.com/office/drawing/2014/main" id="{A60862CD-8CFB-4292-8C83-2FCDF728A1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a:extLst>
              <a:ext uri="{FF2B5EF4-FFF2-40B4-BE49-F238E27FC236}">
                <a16:creationId xmlns:a16="http://schemas.microsoft.com/office/drawing/2014/main" id="{95E51BF9-026B-421F-8A83-DFC8C52F7FA6}"/>
              </a:ext>
            </a:extLst>
          </p:cNvPr>
          <p:cNvSpPr>
            <a:spLocks noGrp="1"/>
          </p:cNvSpPr>
          <p:nvPr>
            <p:ph type="dt" sz="half" idx="10"/>
          </p:nvPr>
        </p:nvSpPr>
        <p:spPr/>
        <p:txBody>
          <a:bodyPr/>
          <a:lstStyle/>
          <a:p>
            <a:endParaRPr lang="tr-TR"/>
          </a:p>
        </p:txBody>
      </p:sp>
      <p:sp>
        <p:nvSpPr>
          <p:cNvPr id="6" name="Slide Number Placeholder 5">
            <a:extLst>
              <a:ext uri="{FF2B5EF4-FFF2-40B4-BE49-F238E27FC236}">
                <a16:creationId xmlns:a16="http://schemas.microsoft.com/office/drawing/2014/main" id="{43096533-781D-40EA-9882-F836BA288A42}"/>
              </a:ext>
            </a:extLst>
          </p:cNvPr>
          <p:cNvSpPr>
            <a:spLocks noGrp="1"/>
          </p:cNvSpPr>
          <p:nvPr>
            <p:ph type="sldNum" sz="quarter" idx="12"/>
          </p:nvPr>
        </p:nvSpPr>
        <p:spPr/>
        <p:txBody>
          <a:bodyPr/>
          <a:lstStyle/>
          <a:p>
            <a:fld id="{EFCA2CAC-61E1-4CDC-896B-521CC1021E9B}" type="slidenum">
              <a:rPr lang="tr-TR" smtClean="0"/>
              <a:t>‹#›</a:t>
            </a:fld>
            <a:endParaRPr lang="tr-TR"/>
          </a:p>
        </p:txBody>
      </p:sp>
      <p:sp>
        <p:nvSpPr>
          <p:cNvPr id="7" name="Rectangle 6">
            <a:extLst>
              <a:ext uri="{FF2B5EF4-FFF2-40B4-BE49-F238E27FC236}">
                <a16:creationId xmlns:a16="http://schemas.microsoft.com/office/drawing/2014/main" id="{4F94DEB4-4469-4979-876C-6BEE085C9A92}"/>
              </a:ext>
            </a:extLst>
          </p:cNvPr>
          <p:cNvSpPr>
            <a:spLocks noGrp="1" noChangeArrowheads="1"/>
          </p:cNvSpPr>
          <p:nvPr>
            <p:ph type="ftr" sz="quarter" idx="3"/>
          </p:nvPr>
        </p:nvSpPr>
        <p:spPr>
          <a:xfrm>
            <a:off x="-1" y="6492874"/>
            <a:ext cx="9112779" cy="365125"/>
          </a:xfrm>
        </p:spPr>
        <p:txBody>
          <a:bodyPr/>
          <a:lstStyle>
            <a:lvl1pPr algn="ctr">
              <a:defRPr/>
            </a:lvl1pPr>
          </a:lstStyle>
          <a:p>
            <a:r>
              <a:rPr lang="tr-TR" dirty="0"/>
              <a:t>Adem AKKUŞ - Bilişim Teknolojileri Öğretmeni</a:t>
            </a:r>
          </a:p>
        </p:txBody>
      </p:sp>
    </p:spTree>
    <p:extLst>
      <p:ext uri="{BB962C8B-B14F-4D97-AF65-F5344CB8AC3E}">
        <p14:creationId xmlns:p14="http://schemas.microsoft.com/office/powerpoint/2010/main" val="23683727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1E1DD7-8FE1-4A2D-ACD0-6889C88A5904}"/>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tr-TR"/>
          </a:p>
        </p:txBody>
      </p:sp>
      <p:sp>
        <p:nvSpPr>
          <p:cNvPr id="3" name="Vertical Text Placeholder 2">
            <a:extLst>
              <a:ext uri="{FF2B5EF4-FFF2-40B4-BE49-F238E27FC236}">
                <a16:creationId xmlns:a16="http://schemas.microsoft.com/office/drawing/2014/main" id="{29C85C75-C4AE-43D1-8FC0-BD09D90F4FBA}"/>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a:extLst>
              <a:ext uri="{FF2B5EF4-FFF2-40B4-BE49-F238E27FC236}">
                <a16:creationId xmlns:a16="http://schemas.microsoft.com/office/drawing/2014/main" id="{2A036E2C-E76C-45C5-BF4C-1E76D79E57E6}"/>
              </a:ext>
            </a:extLst>
          </p:cNvPr>
          <p:cNvSpPr>
            <a:spLocks noGrp="1"/>
          </p:cNvSpPr>
          <p:nvPr>
            <p:ph type="dt" sz="half" idx="10"/>
          </p:nvPr>
        </p:nvSpPr>
        <p:spPr>
          <a:xfrm>
            <a:off x="62239" y="6424612"/>
            <a:ext cx="2057400" cy="365125"/>
          </a:xfrm>
        </p:spPr>
        <p:txBody>
          <a:bodyPr/>
          <a:lstStyle/>
          <a:p>
            <a:endParaRPr lang="tr-TR"/>
          </a:p>
        </p:txBody>
      </p:sp>
      <p:sp>
        <p:nvSpPr>
          <p:cNvPr id="6" name="Slide Number Placeholder 5">
            <a:extLst>
              <a:ext uri="{FF2B5EF4-FFF2-40B4-BE49-F238E27FC236}">
                <a16:creationId xmlns:a16="http://schemas.microsoft.com/office/drawing/2014/main" id="{885BA73C-D361-41BD-8FCB-5F6BD8C77F07}"/>
              </a:ext>
            </a:extLst>
          </p:cNvPr>
          <p:cNvSpPr>
            <a:spLocks noGrp="1"/>
          </p:cNvSpPr>
          <p:nvPr>
            <p:ph type="sldNum" sz="quarter" idx="12"/>
          </p:nvPr>
        </p:nvSpPr>
        <p:spPr>
          <a:xfrm>
            <a:off x="6457950" y="6492874"/>
            <a:ext cx="2057400" cy="228602"/>
          </a:xfrm>
        </p:spPr>
        <p:txBody>
          <a:bodyPr/>
          <a:lstStyle/>
          <a:p>
            <a:fld id="{EFCA2CAC-61E1-4CDC-896B-521CC1021E9B}" type="slidenum">
              <a:rPr lang="tr-TR" smtClean="0"/>
              <a:t>‹#›</a:t>
            </a:fld>
            <a:endParaRPr lang="tr-TR"/>
          </a:p>
        </p:txBody>
      </p:sp>
      <p:sp>
        <p:nvSpPr>
          <p:cNvPr id="7" name="Rectangle 6">
            <a:extLst>
              <a:ext uri="{FF2B5EF4-FFF2-40B4-BE49-F238E27FC236}">
                <a16:creationId xmlns:a16="http://schemas.microsoft.com/office/drawing/2014/main" id="{0695E56B-43C6-4D25-B8C8-75D8F3659B5A}"/>
              </a:ext>
            </a:extLst>
          </p:cNvPr>
          <p:cNvSpPr>
            <a:spLocks noGrp="1" noChangeArrowheads="1"/>
          </p:cNvSpPr>
          <p:nvPr>
            <p:ph type="ftr" sz="quarter" idx="3"/>
          </p:nvPr>
        </p:nvSpPr>
        <p:spPr>
          <a:xfrm>
            <a:off x="-1" y="6492874"/>
            <a:ext cx="9112779" cy="365125"/>
          </a:xfrm>
          <a:prstGeom prst="rect">
            <a:avLst/>
          </a:prstGeom>
        </p:spPr>
        <p:txBody>
          <a:bodyPr/>
          <a:lstStyle>
            <a:lvl1pPr algn="ctr">
              <a:defRPr/>
            </a:lvl1pPr>
          </a:lstStyle>
          <a:p>
            <a:r>
              <a:rPr lang="tr-TR" dirty="0"/>
              <a:t>Adem AKKUŞ - Bilişim Teknolojileri Öğretmeni</a:t>
            </a:r>
          </a:p>
        </p:txBody>
      </p:sp>
    </p:spTree>
    <p:extLst>
      <p:ext uri="{BB962C8B-B14F-4D97-AF65-F5344CB8AC3E}">
        <p14:creationId xmlns:p14="http://schemas.microsoft.com/office/powerpoint/2010/main" val="16598588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cSld name="İçerik">
    <p:spTree>
      <p:nvGrpSpPr>
        <p:cNvPr id="1" name=""/>
        <p:cNvGrpSpPr/>
        <p:nvPr/>
      </p:nvGrpSpPr>
      <p:grpSpPr>
        <a:xfrm>
          <a:off x="0" y="0"/>
          <a:ext cx="0" cy="0"/>
          <a:chOff x="0" y="0"/>
          <a:chExt cx="0" cy="0"/>
        </a:xfrm>
      </p:grpSpPr>
      <p:sp>
        <p:nvSpPr>
          <p:cNvPr id="2" name="1 İçerik Yer Tutucusu"/>
          <p:cNvSpPr>
            <a:spLocks noGrp="1"/>
          </p:cNvSpPr>
          <p:nvPr>
            <p:ph/>
          </p:nvPr>
        </p:nvSpPr>
        <p:spPr>
          <a:xfrm>
            <a:off x="457200" y="277813"/>
            <a:ext cx="8229600" cy="5853112"/>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3" name="2 Veri Yer Tutucusu"/>
          <p:cNvSpPr>
            <a:spLocks noGrp="1"/>
          </p:cNvSpPr>
          <p:nvPr>
            <p:ph type="dt" sz="half" idx="10"/>
          </p:nvPr>
        </p:nvSpPr>
        <p:spPr>
          <a:xfrm>
            <a:off x="0" y="6462710"/>
            <a:ext cx="2133600" cy="277813"/>
          </a:xfrm>
        </p:spPr>
        <p:txBody>
          <a:bodyPr/>
          <a:lstStyle>
            <a:lvl1pPr>
              <a:defRPr/>
            </a:lvl1pPr>
          </a:lstStyle>
          <a:p>
            <a:pPr>
              <a:defRPr/>
            </a:pPr>
            <a:endParaRPr lang="tr-TR" dirty="0"/>
          </a:p>
        </p:txBody>
      </p:sp>
      <p:sp>
        <p:nvSpPr>
          <p:cNvPr id="4" name="3 Altbilgi Yer Tutucusu"/>
          <p:cNvSpPr>
            <a:spLocks noGrp="1"/>
          </p:cNvSpPr>
          <p:nvPr>
            <p:ph type="ftr" sz="quarter" idx="11"/>
          </p:nvPr>
        </p:nvSpPr>
        <p:spPr>
          <a:xfrm>
            <a:off x="0" y="6580186"/>
            <a:ext cx="9144000" cy="277813"/>
          </a:xfrm>
          <a:prstGeom prst="rect">
            <a:avLst/>
          </a:prstGeom>
        </p:spPr>
        <p:txBody>
          <a:bodyPr/>
          <a:lstStyle>
            <a:lvl1pPr algn="ctr">
              <a:defRPr/>
            </a:lvl1pPr>
          </a:lstStyle>
          <a:p>
            <a:pPr>
              <a:defRPr/>
            </a:pPr>
            <a:r>
              <a:rPr lang="tr-TR"/>
              <a:t>Adem AKKUŞ - Bilişim Teknolojileri Öğretmeni</a:t>
            </a:r>
          </a:p>
        </p:txBody>
      </p:sp>
      <p:sp>
        <p:nvSpPr>
          <p:cNvPr id="5" name="4 Slayt Numarası Yer Tutucusu"/>
          <p:cNvSpPr>
            <a:spLocks noGrp="1"/>
          </p:cNvSpPr>
          <p:nvPr>
            <p:ph type="sldNum" sz="quarter" idx="12"/>
          </p:nvPr>
        </p:nvSpPr>
        <p:spPr>
          <a:xfrm>
            <a:off x="6553200" y="6462710"/>
            <a:ext cx="2133600" cy="242889"/>
          </a:xfrm>
        </p:spPr>
        <p:txBody>
          <a:bodyPr/>
          <a:lstStyle>
            <a:lvl1pPr>
              <a:defRPr/>
            </a:lvl1pPr>
          </a:lstStyle>
          <a:p>
            <a:pPr>
              <a:defRPr/>
            </a:pPr>
            <a:fld id="{D97AADB7-62A9-4A80-9013-81C04357E335}" type="slidenum">
              <a:rPr lang="tr-TR"/>
              <a:pPr>
                <a:defRPr/>
              </a:pPr>
              <a:t>‹#›</a:t>
            </a:fld>
            <a:endParaRPr lang="tr-TR"/>
          </a:p>
        </p:txBody>
      </p:sp>
    </p:spTree>
    <p:extLst>
      <p:ext uri="{BB962C8B-B14F-4D97-AF65-F5344CB8AC3E}">
        <p14:creationId xmlns:p14="http://schemas.microsoft.com/office/powerpoint/2010/main" val="23898714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tr-TR"/>
              <a:t>Asıl başlık stilini düzenlemek için tıklayın</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endParaRPr lang="tr-TR" altLang="en-US"/>
          </a:p>
        </p:txBody>
      </p:sp>
      <p:sp>
        <p:nvSpPr>
          <p:cNvPr id="5" name="Footer Placeholder 4"/>
          <p:cNvSpPr>
            <a:spLocks noGrp="1"/>
          </p:cNvSpPr>
          <p:nvPr>
            <p:ph type="ftr" sz="quarter" idx="11"/>
          </p:nvPr>
        </p:nvSpPr>
        <p:spPr/>
        <p:txBody>
          <a:bodyPr/>
          <a:lstStyle/>
          <a:p>
            <a:r>
              <a:rPr lang="tr-TR" altLang="en-US"/>
              <a:t>Adem AKKUŞ - Bilişim Teknolojileri Öğretmeni</a:t>
            </a:r>
          </a:p>
        </p:txBody>
      </p:sp>
      <p:sp>
        <p:nvSpPr>
          <p:cNvPr id="6" name="Slide Number Placeholder 5"/>
          <p:cNvSpPr>
            <a:spLocks noGrp="1"/>
          </p:cNvSpPr>
          <p:nvPr>
            <p:ph type="sldNum" sz="quarter" idx="12"/>
          </p:nvPr>
        </p:nvSpPr>
        <p:spPr/>
        <p:txBody>
          <a:bodyPr/>
          <a:lstStyle/>
          <a:p>
            <a:fld id="{095A1A29-1492-45B4-BEFF-8DB19218017D}" type="slidenum">
              <a:rPr lang="tr-TR" altLang="en-US" smtClean="0"/>
              <a:pPr/>
              <a:t>‹#›</a:t>
            </a:fld>
            <a:endParaRPr lang="tr-TR" altLang="en-US"/>
          </a:p>
        </p:txBody>
      </p:sp>
      <p:sp>
        <p:nvSpPr>
          <p:cNvPr id="10" name="Rectangle 6">
            <a:extLst>
              <a:ext uri="{FF2B5EF4-FFF2-40B4-BE49-F238E27FC236}">
                <a16:creationId xmlns:a16="http://schemas.microsoft.com/office/drawing/2014/main" id="{E40DB99A-CF38-4860-A941-CC02B1EF6DE4}"/>
              </a:ext>
            </a:extLst>
          </p:cNvPr>
          <p:cNvSpPr txBox="1">
            <a:spLocks noChangeArrowheads="1"/>
          </p:cNvSpPr>
          <p:nvPr userDrawn="1"/>
        </p:nvSpPr>
        <p:spPr>
          <a:xfrm>
            <a:off x="-1" y="6562264"/>
            <a:ext cx="9112779" cy="295735"/>
          </a:xfrm>
          <a:prstGeom prst="rect">
            <a:avLst/>
          </a:prstGeom>
          <a:solidFill>
            <a:srgbClr val="66CCFF">
              <a:alpha val="1294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tr-TR"/>
            </a:defPPr>
            <a:lvl1pPr algn="ctr">
              <a:defRPr lang="tr-TR" altLang="en-US" sz="1000" b="1" smtClean="0">
                <a:solidFill>
                  <a:srgbClr val="27657B"/>
                </a:solidFill>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lvl="0"/>
            <a:r>
              <a:rPr lang="tr-TR" dirty="0">
                <a:solidFill>
                  <a:schemeClr val="tx1"/>
                </a:solidFill>
              </a:rPr>
              <a:t>Adem AKKUŞ - Bilişim Teknolojileri Öğretmeni</a:t>
            </a:r>
          </a:p>
        </p:txBody>
      </p:sp>
    </p:spTree>
    <p:extLst>
      <p:ext uri="{BB962C8B-B14F-4D97-AF65-F5344CB8AC3E}">
        <p14:creationId xmlns:p14="http://schemas.microsoft.com/office/powerpoint/2010/main" val="7364902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3"/>
          <p:cNvSpPr>
            <a:spLocks noGrp="1"/>
          </p:cNvSpPr>
          <p:nvPr>
            <p:ph type="dt" sz="half" idx="10"/>
          </p:nvPr>
        </p:nvSpPr>
        <p:spPr/>
        <p:txBody>
          <a:bodyPr/>
          <a:lstStyle/>
          <a:p>
            <a:endParaRPr lang="tr-TR" altLang="en-US"/>
          </a:p>
        </p:txBody>
      </p:sp>
      <p:sp>
        <p:nvSpPr>
          <p:cNvPr id="5" name="Footer Placeholder 4"/>
          <p:cNvSpPr>
            <a:spLocks noGrp="1"/>
          </p:cNvSpPr>
          <p:nvPr>
            <p:ph type="ftr" sz="quarter" idx="11"/>
          </p:nvPr>
        </p:nvSpPr>
        <p:spPr/>
        <p:txBody>
          <a:bodyPr/>
          <a:lstStyle/>
          <a:p>
            <a:r>
              <a:rPr lang="tr-TR" altLang="en-US"/>
              <a:t>Adem AKKUŞ - Bilişim Teknolojileri Öğretmeni</a:t>
            </a:r>
          </a:p>
        </p:txBody>
      </p:sp>
      <p:sp>
        <p:nvSpPr>
          <p:cNvPr id="6" name="Slide Number Placeholder 5"/>
          <p:cNvSpPr>
            <a:spLocks noGrp="1"/>
          </p:cNvSpPr>
          <p:nvPr>
            <p:ph type="sldNum" sz="quarter" idx="12"/>
          </p:nvPr>
        </p:nvSpPr>
        <p:spPr/>
        <p:txBody>
          <a:bodyPr/>
          <a:lstStyle/>
          <a:p>
            <a:fld id="{B9E81694-04D4-4CBE-B353-8B07A7DC9EC3}" type="slidenum">
              <a:rPr lang="tr-TR" altLang="en-US" smtClean="0"/>
              <a:pPr/>
              <a:t>‹#›</a:t>
            </a:fld>
            <a:endParaRPr lang="tr-TR" altLang="en-US"/>
          </a:p>
        </p:txBody>
      </p:sp>
    </p:spTree>
    <p:extLst>
      <p:ext uri="{BB962C8B-B14F-4D97-AF65-F5344CB8AC3E}">
        <p14:creationId xmlns:p14="http://schemas.microsoft.com/office/powerpoint/2010/main" val="13697861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endParaRPr lang="tr-TR" altLang="en-US"/>
          </a:p>
        </p:txBody>
      </p:sp>
      <p:sp>
        <p:nvSpPr>
          <p:cNvPr id="5" name="Footer Placeholder 4"/>
          <p:cNvSpPr>
            <a:spLocks noGrp="1"/>
          </p:cNvSpPr>
          <p:nvPr>
            <p:ph type="ftr" sz="quarter" idx="11"/>
          </p:nvPr>
        </p:nvSpPr>
        <p:spPr/>
        <p:txBody>
          <a:bodyPr/>
          <a:lstStyle/>
          <a:p>
            <a:r>
              <a:rPr lang="tr-TR" altLang="en-US"/>
              <a:t>Adem AKKUŞ - Bilişim Teknolojileri Öğretmeni</a:t>
            </a:r>
          </a:p>
        </p:txBody>
      </p:sp>
      <p:sp>
        <p:nvSpPr>
          <p:cNvPr id="6" name="Slide Number Placeholder 5"/>
          <p:cNvSpPr>
            <a:spLocks noGrp="1"/>
          </p:cNvSpPr>
          <p:nvPr>
            <p:ph type="sldNum" sz="quarter" idx="12"/>
          </p:nvPr>
        </p:nvSpPr>
        <p:spPr/>
        <p:txBody>
          <a:bodyPr/>
          <a:lstStyle/>
          <a:p>
            <a:fld id="{03E42A99-F838-4D6B-8F6B-67B4ABF68FF7}" type="slidenum">
              <a:rPr lang="tr-TR" altLang="en-US" smtClean="0"/>
              <a:pPr/>
              <a:t>‹#›</a:t>
            </a:fld>
            <a:endParaRPr lang="tr-TR" altLang="en-US"/>
          </a:p>
        </p:txBody>
      </p:sp>
    </p:spTree>
    <p:extLst>
      <p:ext uri="{BB962C8B-B14F-4D97-AF65-F5344CB8AC3E}">
        <p14:creationId xmlns:p14="http://schemas.microsoft.com/office/powerpoint/2010/main" val="21266965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endParaRPr lang="tr-TR" altLang="en-US"/>
          </a:p>
        </p:txBody>
      </p:sp>
      <p:sp>
        <p:nvSpPr>
          <p:cNvPr id="6" name="Footer Placeholder 5"/>
          <p:cNvSpPr>
            <a:spLocks noGrp="1"/>
          </p:cNvSpPr>
          <p:nvPr>
            <p:ph type="ftr" sz="quarter" idx="11"/>
          </p:nvPr>
        </p:nvSpPr>
        <p:spPr/>
        <p:txBody>
          <a:bodyPr/>
          <a:lstStyle/>
          <a:p>
            <a:r>
              <a:rPr lang="tr-TR" altLang="en-US"/>
              <a:t>Adem AKKUŞ - Bilişim Teknolojileri Öğretmeni</a:t>
            </a:r>
          </a:p>
        </p:txBody>
      </p:sp>
      <p:sp>
        <p:nvSpPr>
          <p:cNvPr id="7" name="Slide Number Placeholder 6"/>
          <p:cNvSpPr>
            <a:spLocks noGrp="1"/>
          </p:cNvSpPr>
          <p:nvPr>
            <p:ph type="sldNum" sz="quarter" idx="12"/>
          </p:nvPr>
        </p:nvSpPr>
        <p:spPr/>
        <p:txBody>
          <a:bodyPr/>
          <a:lstStyle/>
          <a:p>
            <a:fld id="{B3AD6261-CD4F-4A71-84D3-3EE7176D794A}" type="slidenum">
              <a:rPr lang="tr-TR" altLang="en-US" smtClean="0"/>
              <a:pPr/>
              <a:t>‹#›</a:t>
            </a:fld>
            <a:endParaRPr lang="tr-TR" altLang="en-US"/>
          </a:p>
        </p:txBody>
      </p:sp>
    </p:spTree>
    <p:extLst>
      <p:ext uri="{BB962C8B-B14F-4D97-AF65-F5344CB8AC3E}">
        <p14:creationId xmlns:p14="http://schemas.microsoft.com/office/powerpoint/2010/main" val="12120556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endParaRPr lang="tr-TR" altLang="en-US"/>
          </a:p>
        </p:txBody>
      </p:sp>
      <p:sp>
        <p:nvSpPr>
          <p:cNvPr id="8" name="Footer Placeholder 7"/>
          <p:cNvSpPr>
            <a:spLocks noGrp="1"/>
          </p:cNvSpPr>
          <p:nvPr>
            <p:ph type="ftr" sz="quarter" idx="11"/>
          </p:nvPr>
        </p:nvSpPr>
        <p:spPr/>
        <p:txBody>
          <a:bodyPr/>
          <a:lstStyle/>
          <a:p>
            <a:r>
              <a:rPr lang="tr-TR" altLang="en-US"/>
              <a:t>Adem AKKUŞ - Bilişim Teknolojileri Öğretmeni</a:t>
            </a:r>
          </a:p>
        </p:txBody>
      </p:sp>
      <p:sp>
        <p:nvSpPr>
          <p:cNvPr id="9" name="Slide Number Placeholder 8"/>
          <p:cNvSpPr>
            <a:spLocks noGrp="1"/>
          </p:cNvSpPr>
          <p:nvPr>
            <p:ph type="sldNum" sz="quarter" idx="12"/>
          </p:nvPr>
        </p:nvSpPr>
        <p:spPr/>
        <p:txBody>
          <a:bodyPr/>
          <a:lstStyle/>
          <a:p>
            <a:fld id="{29037906-120F-4B76-B311-950336346A9E}" type="slidenum">
              <a:rPr lang="tr-TR" altLang="en-US" smtClean="0"/>
              <a:pPr/>
              <a:t>‹#›</a:t>
            </a:fld>
            <a:endParaRPr lang="tr-TR" altLang="en-US"/>
          </a:p>
        </p:txBody>
      </p:sp>
    </p:spTree>
    <p:extLst>
      <p:ext uri="{BB962C8B-B14F-4D97-AF65-F5344CB8AC3E}">
        <p14:creationId xmlns:p14="http://schemas.microsoft.com/office/powerpoint/2010/main" val="41854006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A65EFA3-59AE-4B62-907A-23E340127B83}"/>
              </a:ext>
            </a:extLst>
          </p:cNvPr>
          <p:cNvSpPr>
            <a:spLocks noGrp="1"/>
          </p:cNvSpPr>
          <p:nvPr>
            <p:ph type="title"/>
          </p:nvPr>
        </p:nvSpPr>
        <p:spPr>
          <a:xfrm>
            <a:off x="623888" y="1709738"/>
            <a:ext cx="7886700" cy="2852737"/>
          </a:xfrm>
        </p:spPr>
        <p:txBody>
          <a:bodyPr/>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B1F45D79-ABFF-4489-935C-A56B24439B5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62DD12DB-0E31-4565-96FA-7004013CF968}"/>
              </a:ext>
            </a:extLst>
          </p:cNvPr>
          <p:cNvSpPr>
            <a:spLocks noGrp="1"/>
          </p:cNvSpPr>
          <p:nvPr>
            <p:ph type="dt" sz="half" idx="10"/>
          </p:nvPr>
        </p:nvSpPr>
        <p:spPr/>
        <p:txBody>
          <a:bodyPr/>
          <a:lstStyle>
            <a:lvl1pPr>
              <a:defRPr/>
            </a:lvl1pPr>
          </a:lstStyle>
          <a:p>
            <a:endParaRPr lang="tr-TR" altLang="en-US"/>
          </a:p>
        </p:txBody>
      </p:sp>
      <p:sp>
        <p:nvSpPr>
          <p:cNvPr id="6" name="Slayt Numarası Yer Tutucusu 5">
            <a:extLst>
              <a:ext uri="{FF2B5EF4-FFF2-40B4-BE49-F238E27FC236}">
                <a16:creationId xmlns:a16="http://schemas.microsoft.com/office/drawing/2014/main" id="{59A0C011-3D59-4FE3-B497-D79287F34E64}"/>
              </a:ext>
            </a:extLst>
          </p:cNvPr>
          <p:cNvSpPr>
            <a:spLocks noGrp="1"/>
          </p:cNvSpPr>
          <p:nvPr>
            <p:ph type="sldNum" sz="quarter" idx="12"/>
          </p:nvPr>
        </p:nvSpPr>
        <p:spPr>
          <a:xfrm>
            <a:off x="8316416" y="6517430"/>
            <a:ext cx="792088" cy="367954"/>
          </a:xfrm>
        </p:spPr>
        <p:txBody>
          <a:bodyPr/>
          <a:lstStyle>
            <a:lvl1pPr>
              <a:defRPr/>
            </a:lvl1pPr>
          </a:lstStyle>
          <a:p>
            <a:fld id="{03E42A99-F838-4D6B-8F6B-67B4ABF68FF7}" type="slidenum">
              <a:rPr lang="tr-TR" altLang="en-US"/>
              <a:pPr/>
              <a:t>‹#›</a:t>
            </a:fld>
            <a:endParaRPr lang="tr-TR" altLang="en-US"/>
          </a:p>
        </p:txBody>
      </p:sp>
      <p:sp>
        <p:nvSpPr>
          <p:cNvPr id="13" name="Rectangle 6">
            <a:extLst>
              <a:ext uri="{FF2B5EF4-FFF2-40B4-BE49-F238E27FC236}">
                <a16:creationId xmlns:a16="http://schemas.microsoft.com/office/drawing/2014/main" id="{F91D0E02-5CE6-4E3F-B21F-FEF9A3BAEA0F}"/>
              </a:ext>
            </a:extLst>
          </p:cNvPr>
          <p:cNvSpPr>
            <a:spLocks noGrp="1" noChangeArrowheads="1"/>
          </p:cNvSpPr>
          <p:nvPr>
            <p:ph type="ftr" sz="quarter" idx="3"/>
          </p:nvPr>
        </p:nvSpPr>
        <p:spPr>
          <a:xfrm>
            <a:off x="-1" y="6572199"/>
            <a:ext cx="9112779" cy="285799"/>
          </a:xfrm>
        </p:spPr>
        <p:txBody>
          <a:bodyPr/>
          <a:lstStyle>
            <a:lvl1pPr algn="ctr">
              <a:defRPr/>
            </a:lvl1pPr>
          </a:lstStyle>
          <a:p>
            <a:r>
              <a:rPr lang="tr-TR" dirty="0"/>
              <a:t>Adem AKKUŞ - Bilişim Teknolojileri Öğretmeni</a:t>
            </a:r>
          </a:p>
        </p:txBody>
      </p:sp>
    </p:spTree>
    <p:extLst>
      <p:ext uri="{BB962C8B-B14F-4D97-AF65-F5344CB8AC3E}">
        <p14:creationId xmlns:p14="http://schemas.microsoft.com/office/powerpoint/2010/main" val="37311481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7" name="Date Placeholder 2"/>
          <p:cNvSpPr>
            <a:spLocks noGrp="1"/>
          </p:cNvSpPr>
          <p:nvPr>
            <p:ph type="dt" sz="half" idx="10"/>
          </p:nvPr>
        </p:nvSpPr>
        <p:spPr/>
        <p:txBody>
          <a:bodyPr/>
          <a:lstStyle/>
          <a:p>
            <a:endParaRPr lang="tr-TR" altLang="en-US"/>
          </a:p>
        </p:txBody>
      </p:sp>
      <p:sp>
        <p:nvSpPr>
          <p:cNvPr id="5" name="Footer Placeholder 3"/>
          <p:cNvSpPr>
            <a:spLocks noGrp="1"/>
          </p:cNvSpPr>
          <p:nvPr>
            <p:ph type="ftr" sz="quarter" idx="11"/>
          </p:nvPr>
        </p:nvSpPr>
        <p:spPr/>
        <p:txBody>
          <a:bodyPr/>
          <a:lstStyle/>
          <a:p>
            <a:r>
              <a:rPr lang="tr-TR" altLang="en-US"/>
              <a:t>Adem AKKUŞ - Bilişim Teknolojileri Öğretmeni</a:t>
            </a:r>
          </a:p>
        </p:txBody>
      </p:sp>
      <p:sp>
        <p:nvSpPr>
          <p:cNvPr id="6" name="Slide Number Placeholder 4"/>
          <p:cNvSpPr>
            <a:spLocks noGrp="1"/>
          </p:cNvSpPr>
          <p:nvPr>
            <p:ph type="sldNum" sz="quarter" idx="12"/>
          </p:nvPr>
        </p:nvSpPr>
        <p:spPr/>
        <p:txBody>
          <a:bodyPr/>
          <a:lstStyle/>
          <a:p>
            <a:fld id="{2250D36C-66CE-4CC8-9468-78B2C9809C9F}" type="slidenum">
              <a:rPr lang="tr-TR" altLang="en-US" smtClean="0"/>
              <a:pPr/>
              <a:t>‹#›</a:t>
            </a:fld>
            <a:endParaRPr lang="tr-TR" altLang="en-US"/>
          </a:p>
        </p:txBody>
      </p:sp>
    </p:spTree>
    <p:extLst>
      <p:ext uri="{BB962C8B-B14F-4D97-AF65-F5344CB8AC3E}">
        <p14:creationId xmlns:p14="http://schemas.microsoft.com/office/powerpoint/2010/main" val="10548139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endParaRPr lang="tr-TR" altLang="en-US"/>
          </a:p>
        </p:txBody>
      </p:sp>
      <p:sp>
        <p:nvSpPr>
          <p:cNvPr id="5" name="Footer Placeholder 2"/>
          <p:cNvSpPr>
            <a:spLocks noGrp="1"/>
          </p:cNvSpPr>
          <p:nvPr>
            <p:ph type="ftr" sz="quarter" idx="11"/>
          </p:nvPr>
        </p:nvSpPr>
        <p:spPr/>
        <p:txBody>
          <a:bodyPr/>
          <a:lstStyle/>
          <a:p>
            <a:r>
              <a:rPr lang="tr-TR" altLang="en-US"/>
              <a:t>Adem AKKUŞ - Bilişim Teknolojileri Öğretmeni</a:t>
            </a:r>
          </a:p>
        </p:txBody>
      </p:sp>
      <p:sp>
        <p:nvSpPr>
          <p:cNvPr id="6" name="Slide Number Placeholder 3"/>
          <p:cNvSpPr>
            <a:spLocks noGrp="1"/>
          </p:cNvSpPr>
          <p:nvPr>
            <p:ph type="sldNum" sz="quarter" idx="12"/>
          </p:nvPr>
        </p:nvSpPr>
        <p:spPr/>
        <p:txBody>
          <a:bodyPr/>
          <a:lstStyle/>
          <a:p>
            <a:fld id="{8CD2160C-E5DD-443E-9F6F-7D06F74DB420}" type="slidenum">
              <a:rPr lang="tr-TR" altLang="en-US" smtClean="0"/>
              <a:pPr/>
              <a:t>‹#›</a:t>
            </a:fld>
            <a:endParaRPr lang="tr-TR" altLang="en-US"/>
          </a:p>
        </p:txBody>
      </p:sp>
    </p:spTree>
    <p:extLst>
      <p:ext uri="{BB962C8B-B14F-4D97-AF65-F5344CB8AC3E}">
        <p14:creationId xmlns:p14="http://schemas.microsoft.com/office/powerpoint/2010/main" val="35476336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tr-TR"/>
              <a:t>Asıl başlık stilini düzenlemek için tıklayın</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7" name="Date Placeholder 4"/>
          <p:cNvSpPr>
            <a:spLocks noGrp="1"/>
          </p:cNvSpPr>
          <p:nvPr>
            <p:ph type="dt" sz="half" idx="10"/>
          </p:nvPr>
        </p:nvSpPr>
        <p:spPr/>
        <p:txBody>
          <a:bodyPr/>
          <a:lstStyle/>
          <a:p>
            <a:endParaRPr lang="tr-TR" altLang="en-US"/>
          </a:p>
        </p:txBody>
      </p:sp>
      <p:sp>
        <p:nvSpPr>
          <p:cNvPr id="5" name="Footer Placeholder 5"/>
          <p:cNvSpPr>
            <a:spLocks noGrp="1"/>
          </p:cNvSpPr>
          <p:nvPr>
            <p:ph type="ftr" sz="quarter" idx="11"/>
          </p:nvPr>
        </p:nvSpPr>
        <p:spPr/>
        <p:txBody>
          <a:bodyPr/>
          <a:lstStyle/>
          <a:p>
            <a:r>
              <a:rPr lang="tr-TR" altLang="en-US"/>
              <a:t>Adem AKKUŞ - Bilişim Teknolojileri Öğretmeni</a:t>
            </a:r>
          </a:p>
        </p:txBody>
      </p:sp>
      <p:sp>
        <p:nvSpPr>
          <p:cNvPr id="6" name="Slide Number Placeholder 6"/>
          <p:cNvSpPr>
            <a:spLocks noGrp="1"/>
          </p:cNvSpPr>
          <p:nvPr>
            <p:ph type="sldNum" sz="quarter" idx="12"/>
          </p:nvPr>
        </p:nvSpPr>
        <p:spPr/>
        <p:txBody>
          <a:bodyPr/>
          <a:lstStyle/>
          <a:p>
            <a:fld id="{C8A3C684-4182-4CB4-8B2C-59ED92C6705B}" type="slidenum">
              <a:rPr lang="tr-TR" altLang="en-US" smtClean="0"/>
              <a:pPr/>
              <a:t>‹#›</a:t>
            </a:fld>
            <a:endParaRPr lang="tr-TR" altLang="en-US"/>
          </a:p>
        </p:txBody>
      </p:sp>
    </p:spTree>
    <p:extLst>
      <p:ext uri="{BB962C8B-B14F-4D97-AF65-F5344CB8AC3E}">
        <p14:creationId xmlns:p14="http://schemas.microsoft.com/office/powerpoint/2010/main" val="22827527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endParaRPr lang="tr-TR" altLang="en-US"/>
          </a:p>
        </p:txBody>
      </p:sp>
      <p:sp>
        <p:nvSpPr>
          <p:cNvPr id="6" name="Footer Placeholder 5"/>
          <p:cNvSpPr>
            <a:spLocks noGrp="1"/>
          </p:cNvSpPr>
          <p:nvPr>
            <p:ph type="ftr" sz="quarter" idx="11"/>
          </p:nvPr>
        </p:nvSpPr>
        <p:spPr/>
        <p:txBody>
          <a:bodyPr/>
          <a:lstStyle/>
          <a:p>
            <a:r>
              <a:rPr lang="tr-TR" altLang="en-US"/>
              <a:t>Adem AKKUŞ - Bilişim Teknolojileri Öğretmeni</a:t>
            </a:r>
          </a:p>
        </p:txBody>
      </p:sp>
      <p:sp>
        <p:nvSpPr>
          <p:cNvPr id="7" name="Slide Number Placeholder 6"/>
          <p:cNvSpPr>
            <a:spLocks noGrp="1"/>
          </p:cNvSpPr>
          <p:nvPr>
            <p:ph type="sldNum" sz="quarter" idx="12"/>
          </p:nvPr>
        </p:nvSpPr>
        <p:spPr/>
        <p:txBody>
          <a:bodyPr/>
          <a:lstStyle/>
          <a:p>
            <a:fld id="{280AB837-0E06-438C-A79F-C948E04ADEB0}" type="slidenum">
              <a:rPr lang="tr-TR" altLang="en-US" smtClean="0"/>
              <a:pPr/>
              <a:t>‹#›</a:t>
            </a:fld>
            <a:endParaRPr lang="tr-TR" altLang="en-US"/>
          </a:p>
        </p:txBody>
      </p:sp>
    </p:spTree>
    <p:extLst>
      <p:ext uri="{BB962C8B-B14F-4D97-AF65-F5344CB8AC3E}">
        <p14:creationId xmlns:p14="http://schemas.microsoft.com/office/powerpoint/2010/main" val="29910231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endParaRPr lang="tr-TR" altLang="en-US"/>
          </a:p>
        </p:txBody>
      </p:sp>
      <p:sp>
        <p:nvSpPr>
          <p:cNvPr id="6" name="Footer Placeholder 5"/>
          <p:cNvSpPr>
            <a:spLocks noGrp="1"/>
          </p:cNvSpPr>
          <p:nvPr>
            <p:ph type="ftr" sz="quarter" idx="11"/>
          </p:nvPr>
        </p:nvSpPr>
        <p:spPr/>
        <p:txBody>
          <a:bodyPr/>
          <a:lstStyle/>
          <a:p>
            <a:r>
              <a:rPr lang="tr-TR" altLang="en-US"/>
              <a:t>Adem AKKUŞ - Bilişim Teknolojileri Öğretmeni</a:t>
            </a:r>
          </a:p>
        </p:txBody>
      </p:sp>
      <p:sp>
        <p:nvSpPr>
          <p:cNvPr id="7" name="Slide Number Placeholder 6"/>
          <p:cNvSpPr>
            <a:spLocks noGrp="1"/>
          </p:cNvSpPr>
          <p:nvPr>
            <p:ph type="sldNum" sz="quarter" idx="12"/>
          </p:nvPr>
        </p:nvSpPr>
        <p:spPr/>
        <p:txBody>
          <a:bodyPr/>
          <a:lstStyle/>
          <a:p>
            <a:fld id="{EA7D3E9E-D594-4E49-8EB3-B211786415A3}" type="slidenum">
              <a:rPr lang="tr-TR" altLang="en-US" smtClean="0"/>
              <a:pPr/>
              <a:t>‹#›</a:t>
            </a:fld>
            <a:endParaRPr lang="tr-TR" altLang="en-US"/>
          </a:p>
        </p:txBody>
      </p:sp>
    </p:spTree>
    <p:extLst>
      <p:ext uri="{BB962C8B-B14F-4D97-AF65-F5344CB8AC3E}">
        <p14:creationId xmlns:p14="http://schemas.microsoft.com/office/powerpoint/2010/main" val="30745279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tr-TR"/>
              <a:t>Asıl başlık stilini düzenlemek için tıklayın</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endParaRPr lang="tr-TR" altLang="en-US"/>
          </a:p>
        </p:txBody>
      </p:sp>
      <p:sp>
        <p:nvSpPr>
          <p:cNvPr id="5" name="Footer Placeholder 4"/>
          <p:cNvSpPr>
            <a:spLocks noGrp="1"/>
          </p:cNvSpPr>
          <p:nvPr>
            <p:ph type="ftr" sz="quarter" idx="11"/>
          </p:nvPr>
        </p:nvSpPr>
        <p:spPr/>
        <p:txBody>
          <a:bodyPr/>
          <a:lstStyle/>
          <a:p>
            <a:r>
              <a:rPr lang="tr-TR" altLang="en-US"/>
              <a:t>Adem AKKUŞ - Bilişim Teknolojileri Öğretmeni</a:t>
            </a:r>
          </a:p>
        </p:txBody>
      </p:sp>
      <p:sp>
        <p:nvSpPr>
          <p:cNvPr id="6" name="Slide Number Placeholder 5"/>
          <p:cNvSpPr>
            <a:spLocks noGrp="1"/>
          </p:cNvSpPr>
          <p:nvPr>
            <p:ph type="sldNum" sz="quarter" idx="12"/>
          </p:nvPr>
        </p:nvSpPr>
        <p:spPr/>
        <p:txBody>
          <a:bodyPr/>
          <a:lstStyle/>
          <a:p>
            <a:fld id="{EA7D3E9E-D594-4E49-8EB3-B211786415A3}" type="slidenum">
              <a:rPr lang="tr-TR" altLang="en-US" smtClean="0"/>
              <a:pPr/>
              <a:t>‹#›</a:t>
            </a:fld>
            <a:endParaRPr lang="tr-TR" altLang="en-US"/>
          </a:p>
        </p:txBody>
      </p:sp>
    </p:spTree>
    <p:extLst>
      <p:ext uri="{BB962C8B-B14F-4D97-AF65-F5344CB8AC3E}">
        <p14:creationId xmlns:p14="http://schemas.microsoft.com/office/powerpoint/2010/main" val="28952303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23374"/>
          </a:xfrm>
        </p:spPr>
        <p:txBody>
          <a:bodyPr/>
          <a:lstStyle>
            <a:lvl1pPr>
              <a:defRPr sz="4800"/>
            </a:lvl1pPr>
          </a:lstStyle>
          <a:p>
            <a:r>
              <a:rPr lang="tr-TR"/>
              <a:t>Asıl başlık stilini düzenlemek için tıklayın</a:t>
            </a:r>
            <a:endParaRPr lang="en-US" dirty="0"/>
          </a:p>
        </p:txBody>
      </p:sp>
      <p:sp>
        <p:nvSpPr>
          <p:cNvPr id="11" name="Text Placeholder 3"/>
          <p:cNvSpPr>
            <a:spLocks noGrp="1"/>
          </p:cNvSpPr>
          <p:nvPr>
            <p:ph type="body" sz="half" idx="14"/>
          </p:nvPr>
        </p:nvSpPr>
        <p:spPr>
          <a:xfrm>
            <a:off x="1448177" y="3771174"/>
            <a:ext cx="546115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tr-TR"/>
              <a:t>Asıl metin stillerini düzenlemek için tıklayın</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endParaRPr lang="tr-TR" altLang="en-US"/>
          </a:p>
        </p:txBody>
      </p:sp>
      <p:sp>
        <p:nvSpPr>
          <p:cNvPr id="5" name="Footer Placeholder 4"/>
          <p:cNvSpPr>
            <a:spLocks noGrp="1"/>
          </p:cNvSpPr>
          <p:nvPr>
            <p:ph type="ftr" sz="quarter" idx="11"/>
          </p:nvPr>
        </p:nvSpPr>
        <p:spPr/>
        <p:txBody>
          <a:bodyPr/>
          <a:lstStyle/>
          <a:p>
            <a:r>
              <a:rPr lang="tr-TR" altLang="en-US"/>
              <a:t>Adem AKKUŞ - Bilişim Teknolojileri Öğretmeni</a:t>
            </a:r>
          </a:p>
        </p:txBody>
      </p:sp>
      <p:sp>
        <p:nvSpPr>
          <p:cNvPr id="6" name="Slide Number Placeholder 5"/>
          <p:cNvSpPr>
            <a:spLocks noGrp="1"/>
          </p:cNvSpPr>
          <p:nvPr>
            <p:ph type="sldNum" sz="quarter" idx="12"/>
          </p:nvPr>
        </p:nvSpPr>
        <p:spPr/>
        <p:txBody>
          <a:bodyPr/>
          <a:lstStyle/>
          <a:p>
            <a:fld id="{EA7D3E9E-D594-4E49-8EB3-B211786415A3}" type="slidenum">
              <a:rPr lang="tr-TR" altLang="en-US" smtClean="0"/>
              <a:pPr/>
              <a:t>‹#›</a:t>
            </a:fld>
            <a:endParaRPr lang="tr-TR" altLang="en-US"/>
          </a:p>
        </p:txBody>
      </p:sp>
      <p:sp>
        <p:nvSpPr>
          <p:cNvPr id="12" name="TextBox 11"/>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20618697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endParaRPr lang="tr-TR" altLang="en-US"/>
          </a:p>
        </p:txBody>
      </p:sp>
      <p:sp>
        <p:nvSpPr>
          <p:cNvPr id="5" name="Footer Placeholder 4"/>
          <p:cNvSpPr>
            <a:spLocks noGrp="1"/>
          </p:cNvSpPr>
          <p:nvPr>
            <p:ph type="ftr" sz="quarter" idx="11"/>
          </p:nvPr>
        </p:nvSpPr>
        <p:spPr/>
        <p:txBody>
          <a:bodyPr/>
          <a:lstStyle/>
          <a:p>
            <a:r>
              <a:rPr lang="tr-TR" altLang="en-US"/>
              <a:t>Adem AKKUŞ - Bilişim Teknolojileri Öğretmeni</a:t>
            </a:r>
          </a:p>
        </p:txBody>
      </p:sp>
      <p:sp>
        <p:nvSpPr>
          <p:cNvPr id="6" name="Slide Number Placeholder 5"/>
          <p:cNvSpPr>
            <a:spLocks noGrp="1"/>
          </p:cNvSpPr>
          <p:nvPr>
            <p:ph type="sldNum" sz="quarter" idx="12"/>
          </p:nvPr>
        </p:nvSpPr>
        <p:spPr/>
        <p:txBody>
          <a:bodyPr/>
          <a:lstStyle/>
          <a:p>
            <a:fld id="{EA7D3E9E-D594-4E49-8EB3-B211786415A3}" type="slidenum">
              <a:rPr lang="tr-TR" altLang="en-US" smtClean="0"/>
              <a:pPr/>
              <a:t>‹#›</a:t>
            </a:fld>
            <a:endParaRPr lang="tr-TR" altLang="en-US"/>
          </a:p>
        </p:txBody>
      </p:sp>
    </p:spTree>
    <p:extLst>
      <p:ext uri="{BB962C8B-B14F-4D97-AF65-F5344CB8AC3E}">
        <p14:creationId xmlns:p14="http://schemas.microsoft.com/office/powerpoint/2010/main" val="11909537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cxnSp>
        <p:nvCxnSpPr>
          <p:cNvPr id="17" name="Straight Connector 16"/>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tr-TR" altLang="en-US"/>
          </a:p>
        </p:txBody>
      </p:sp>
      <p:sp>
        <p:nvSpPr>
          <p:cNvPr id="4" name="Footer Placeholder 4"/>
          <p:cNvSpPr>
            <a:spLocks noGrp="1"/>
          </p:cNvSpPr>
          <p:nvPr>
            <p:ph type="ftr" sz="quarter" idx="11"/>
          </p:nvPr>
        </p:nvSpPr>
        <p:spPr/>
        <p:txBody>
          <a:bodyPr/>
          <a:lstStyle/>
          <a:p>
            <a:r>
              <a:rPr lang="tr-TR" altLang="en-US"/>
              <a:t>Adem AKKUŞ - Bilişim Teknolojileri Öğretmeni</a:t>
            </a:r>
          </a:p>
        </p:txBody>
      </p:sp>
      <p:sp>
        <p:nvSpPr>
          <p:cNvPr id="6" name="Slide Number Placeholder 5"/>
          <p:cNvSpPr>
            <a:spLocks noGrp="1"/>
          </p:cNvSpPr>
          <p:nvPr>
            <p:ph type="sldNum" sz="quarter" idx="12"/>
          </p:nvPr>
        </p:nvSpPr>
        <p:spPr/>
        <p:txBody>
          <a:bodyPr/>
          <a:lstStyle/>
          <a:p>
            <a:fld id="{EA7D3E9E-D594-4E49-8EB3-B211786415A3}" type="slidenum">
              <a:rPr lang="tr-TR" altLang="en-US" smtClean="0"/>
              <a:pPr/>
              <a:t>‹#›</a:t>
            </a:fld>
            <a:endParaRPr lang="tr-TR" altLang="en-US"/>
          </a:p>
        </p:txBody>
      </p:sp>
    </p:spTree>
    <p:extLst>
      <p:ext uri="{BB962C8B-B14F-4D97-AF65-F5344CB8AC3E}">
        <p14:creationId xmlns:p14="http://schemas.microsoft.com/office/powerpoint/2010/main" val="26291880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cxnSp>
        <p:nvCxnSpPr>
          <p:cNvPr id="19" name="Straight Connector 18"/>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tr-TR" altLang="en-US"/>
          </a:p>
        </p:txBody>
      </p:sp>
      <p:sp>
        <p:nvSpPr>
          <p:cNvPr id="4" name="Footer Placeholder 4"/>
          <p:cNvSpPr>
            <a:spLocks noGrp="1"/>
          </p:cNvSpPr>
          <p:nvPr>
            <p:ph type="ftr" sz="quarter" idx="11"/>
          </p:nvPr>
        </p:nvSpPr>
        <p:spPr/>
        <p:txBody>
          <a:bodyPr/>
          <a:lstStyle/>
          <a:p>
            <a:r>
              <a:rPr lang="tr-TR" altLang="en-US"/>
              <a:t>Adem AKKUŞ - Bilişim Teknolojileri Öğretmeni</a:t>
            </a:r>
          </a:p>
        </p:txBody>
      </p:sp>
      <p:sp>
        <p:nvSpPr>
          <p:cNvPr id="6" name="Slide Number Placeholder 5"/>
          <p:cNvSpPr>
            <a:spLocks noGrp="1"/>
          </p:cNvSpPr>
          <p:nvPr>
            <p:ph type="sldNum" sz="quarter" idx="12"/>
          </p:nvPr>
        </p:nvSpPr>
        <p:spPr/>
        <p:txBody>
          <a:bodyPr/>
          <a:lstStyle/>
          <a:p>
            <a:fld id="{EA7D3E9E-D594-4E49-8EB3-B211786415A3}" type="slidenum">
              <a:rPr lang="tr-TR" altLang="en-US" smtClean="0"/>
              <a:pPr/>
              <a:t>‹#›</a:t>
            </a:fld>
            <a:endParaRPr lang="tr-TR" altLang="en-US"/>
          </a:p>
        </p:txBody>
      </p:sp>
    </p:spTree>
    <p:extLst>
      <p:ext uri="{BB962C8B-B14F-4D97-AF65-F5344CB8AC3E}">
        <p14:creationId xmlns:p14="http://schemas.microsoft.com/office/powerpoint/2010/main" val="13529347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B8E0012-0F4E-41C7-82DB-DA53609E5FBB}"/>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F265F818-5862-49A1-8F35-20EC02CD278F}"/>
              </a:ext>
            </a:extLst>
          </p:cNvPr>
          <p:cNvSpPr>
            <a:spLocks noGrp="1"/>
          </p:cNvSpPr>
          <p:nvPr>
            <p:ph sz="half" idx="1"/>
          </p:nvPr>
        </p:nvSpPr>
        <p:spPr>
          <a:xfrm>
            <a:off x="457200" y="1719263"/>
            <a:ext cx="4038600" cy="4411662"/>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BAA89771-6139-4B82-9F06-AD506DCF99B9}"/>
              </a:ext>
            </a:extLst>
          </p:cNvPr>
          <p:cNvSpPr>
            <a:spLocks noGrp="1"/>
          </p:cNvSpPr>
          <p:nvPr>
            <p:ph sz="half" idx="2"/>
          </p:nvPr>
        </p:nvSpPr>
        <p:spPr>
          <a:xfrm>
            <a:off x="4648200" y="1719263"/>
            <a:ext cx="4038600" cy="4411662"/>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D378A090-0CCD-431E-B465-71773D569298}"/>
              </a:ext>
            </a:extLst>
          </p:cNvPr>
          <p:cNvSpPr>
            <a:spLocks noGrp="1"/>
          </p:cNvSpPr>
          <p:nvPr>
            <p:ph type="dt" sz="half" idx="10"/>
          </p:nvPr>
        </p:nvSpPr>
        <p:spPr/>
        <p:txBody>
          <a:bodyPr/>
          <a:lstStyle>
            <a:lvl1pPr>
              <a:defRPr/>
            </a:lvl1pPr>
          </a:lstStyle>
          <a:p>
            <a:endParaRPr lang="tr-TR" altLang="en-US"/>
          </a:p>
        </p:txBody>
      </p:sp>
      <p:sp>
        <p:nvSpPr>
          <p:cNvPr id="7" name="Slayt Numarası Yer Tutucusu 6">
            <a:extLst>
              <a:ext uri="{FF2B5EF4-FFF2-40B4-BE49-F238E27FC236}">
                <a16:creationId xmlns:a16="http://schemas.microsoft.com/office/drawing/2014/main" id="{B3AB96D4-F4F7-41F1-AA98-AF7C0C46E978}"/>
              </a:ext>
            </a:extLst>
          </p:cNvPr>
          <p:cNvSpPr>
            <a:spLocks noGrp="1"/>
          </p:cNvSpPr>
          <p:nvPr>
            <p:ph type="sldNum" sz="quarter" idx="12"/>
          </p:nvPr>
        </p:nvSpPr>
        <p:spPr>
          <a:xfrm>
            <a:off x="8162056" y="6572200"/>
            <a:ext cx="946448" cy="313184"/>
          </a:xfrm>
        </p:spPr>
        <p:txBody>
          <a:bodyPr/>
          <a:lstStyle>
            <a:lvl1pPr>
              <a:defRPr/>
            </a:lvl1pPr>
          </a:lstStyle>
          <a:p>
            <a:fld id="{B3AD6261-CD4F-4A71-84D3-3EE7176D794A}" type="slidenum">
              <a:rPr lang="tr-TR" altLang="en-US"/>
              <a:pPr/>
              <a:t>‹#›</a:t>
            </a:fld>
            <a:endParaRPr lang="tr-TR" altLang="en-US"/>
          </a:p>
        </p:txBody>
      </p:sp>
      <p:grpSp>
        <p:nvGrpSpPr>
          <p:cNvPr id="8" name="Grup 7">
            <a:extLst>
              <a:ext uri="{FF2B5EF4-FFF2-40B4-BE49-F238E27FC236}">
                <a16:creationId xmlns:a16="http://schemas.microsoft.com/office/drawing/2014/main" id="{3432AAE6-8039-4BB3-8FF0-FC53A67498DE}"/>
              </a:ext>
            </a:extLst>
          </p:cNvPr>
          <p:cNvGrpSpPr/>
          <p:nvPr userDrawn="1"/>
        </p:nvGrpSpPr>
        <p:grpSpPr>
          <a:xfrm>
            <a:off x="7740352" y="404664"/>
            <a:ext cx="946448" cy="1210643"/>
            <a:chOff x="9252520" y="1719263"/>
            <a:chExt cx="1547664" cy="1515815"/>
          </a:xfrm>
        </p:grpSpPr>
        <p:sp>
          <p:nvSpPr>
            <p:cNvPr id="9" name="Dikdörtgen 8">
              <a:extLst>
                <a:ext uri="{FF2B5EF4-FFF2-40B4-BE49-F238E27FC236}">
                  <a16:creationId xmlns:a16="http://schemas.microsoft.com/office/drawing/2014/main" id="{7EDAA174-E476-4637-8E1C-4BC3B73FFB36}"/>
                </a:ext>
              </a:extLst>
            </p:cNvPr>
            <p:cNvSpPr/>
            <p:nvPr userDrawn="1"/>
          </p:nvSpPr>
          <p:spPr>
            <a:xfrm>
              <a:off x="9252520" y="1755528"/>
              <a:ext cx="1547664" cy="14795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0" name="Picture 2" descr="Ä°lgili resim">
              <a:extLst>
                <a:ext uri="{FF2B5EF4-FFF2-40B4-BE49-F238E27FC236}">
                  <a16:creationId xmlns:a16="http://schemas.microsoft.com/office/drawing/2014/main" id="{A145E6C7-4F88-42A0-A06F-060EE918019F}"/>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12106" r="3557"/>
            <a:stretch/>
          </p:blipFill>
          <p:spPr bwMode="auto">
            <a:xfrm>
              <a:off x="9318104" y="1719263"/>
              <a:ext cx="1396168" cy="1412874"/>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tangle 6">
            <a:extLst>
              <a:ext uri="{FF2B5EF4-FFF2-40B4-BE49-F238E27FC236}">
                <a16:creationId xmlns:a16="http://schemas.microsoft.com/office/drawing/2014/main" id="{9A0A01BC-C89C-457F-8248-AD57D53BBD63}"/>
              </a:ext>
            </a:extLst>
          </p:cNvPr>
          <p:cNvSpPr>
            <a:spLocks noGrp="1" noChangeArrowheads="1"/>
          </p:cNvSpPr>
          <p:nvPr>
            <p:ph type="ftr" sz="quarter" idx="3"/>
          </p:nvPr>
        </p:nvSpPr>
        <p:spPr>
          <a:xfrm>
            <a:off x="-1" y="6572200"/>
            <a:ext cx="9112779" cy="313184"/>
          </a:xfrm>
        </p:spPr>
        <p:txBody>
          <a:bodyPr/>
          <a:lstStyle>
            <a:lvl1pPr algn="ctr">
              <a:defRPr/>
            </a:lvl1pPr>
          </a:lstStyle>
          <a:p>
            <a:r>
              <a:rPr lang="tr-TR" dirty="0"/>
              <a:t>Adem AKKUŞ - Bilişim Teknolojileri Öğretmeni</a:t>
            </a:r>
          </a:p>
        </p:txBody>
      </p:sp>
    </p:spTree>
    <p:extLst>
      <p:ext uri="{BB962C8B-B14F-4D97-AF65-F5344CB8AC3E}">
        <p14:creationId xmlns:p14="http://schemas.microsoft.com/office/powerpoint/2010/main" val="16254776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nchorCtr="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endParaRPr lang="tr-TR" altLang="en-US"/>
          </a:p>
        </p:txBody>
      </p:sp>
      <p:sp>
        <p:nvSpPr>
          <p:cNvPr id="5" name="Footer Placeholder 4"/>
          <p:cNvSpPr>
            <a:spLocks noGrp="1"/>
          </p:cNvSpPr>
          <p:nvPr>
            <p:ph type="ftr" sz="quarter" idx="11"/>
          </p:nvPr>
        </p:nvSpPr>
        <p:spPr/>
        <p:txBody>
          <a:bodyPr/>
          <a:lstStyle/>
          <a:p>
            <a:r>
              <a:rPr lang="tr-TR" altLang="en-US"/>
              <a:t>Adem AKKUŞ - Bilişim Teknolojileri Öğretmeni</a:t>
            </a:r>
          </a:p>
        </p:txBody>
      </p:sp>
      <p:sp>
        <p:nvSpPr>
          <p:cNvPr id="6" name="Slide Number Placeholder 5"/>
          <p:cNvSpPr>
            <a:spLocks noGrp="1"/>
          </p:cNvSpPr>
          <p:nvPr>
            <p:ph type="sldNum" sz="quarter" idx="12"/>
          </p:nvPr>
        </p:nvSpPr>
        <p:spPr/>
        <p:txBody>
          <a:bodyPr/>
          <a:lstStyle/>
          <a:p>
            <a:fld id="{F19D0D89-1BD8-4296-913D-E4592B42072E}" type="slidenum">
              <a:rPr lang="tr-TR" altLang="en-US" smtClean="0"/>
              <a:pPr/>
              <a:t>‹#›</a:t>
            </a:fld>
            <a:endParaRPr lang="tr-TR" altLang="en-US"/>
          </a:p>
        </p:txBody>
      </p:sp>
    </p:spTree>
    <p:extLst>
      <p:ext uri="{BB962C8B-B14F-4D97-AF65-F5344CB8AC3E}">
        <p14:creationId xmlns:p14="http://schemas.microsoft.com/office/powerpoint/2010/main" val="20093258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endParaRPr lang="tr-TR" altLang="en-US"/>
          </a:p>
        </p:txBody>
      </p:sp>
      <p:sp>
        <p:nvSpPr>
          <p:cNvPr id="5" name="Footer Placeholder 4"/>
          <p:cNvSpPr>
            <a:spLocks noGrp="1"/>
          </p:cNvSpPr>
          <p:nvPr>
            <p:ph type="ftr" sz="quarter" idx="11"/>
          </p:nvPr>
        </p:nvSpPr>
        <p:spPr/>
        <p:txBody>
          <a:bodyPr/>
          <a:lstStyle/>
          <a:p>
            <a:r>
              <a:rPr lang="tr-TR" altLang="en-US"/>
              <a:t>Adem AKKUŞ - Bilişim Teknolojileri Öğretmeni</a:t>
            </a:r>
          </a:p>
        </p:txBody>
      </p:sp>
      <p:sp>
        <p:nvSpPr>
          <p:cNvPr id="6" name="Slide Number Placeholder 5"/>
          <p:cNvSpPr>
            <a:spLocks noGrp="1"/>
          </p:cNvSpPr>
          <p:nvPr>
            <p:ph type="sldNum" sz="quarter" idx="12"/>
          </p:nvPr>
        </p:nvSpPr>
        <p:spPr/>
        <p:txBody>
          <a:bodyPr/>
          <a:lstStyle/>
          <a:p>
            <a:fld id="{AD3D6775-4B0E-4232-A914-55CC2CB64E4F}" type="slidenum">
              <a:rPr lang="tr-TR" altLang="en-US" smtClean="0"/>
              <a:pPr/>
              <a:t>‹#›</a:t>
            </a:fld>
            <a:endParaRPr lang="tr-TR" altLang="en-US"/>
          </a:p>
        </p:txBody>
      </p:sp>
    </p:spTree>
    <p:extLst>
      <p:ext uri="{BB962C8B-B14F-4D97-AF65-F5344CB8AC3E}">
        <p14:creationId xmlns:p14="http://schemas.microsoft.com/office/powerpoint/2010/main" val="12707833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4FA95A2-B296-46DF-AC6C-E06E0BA62EA2}"/>
              </a:ext>
            </a:extLst>
          </p:cNvPr>
          <p:cNvSpPr>
            <a:spLocks noGrp="1"/>
          </p:cNvSpPr>
          <p:nvPr>
            <p:ph type="title"/>
          </p:nvPr>
        </p:nvSpPr>
        <p:spPr>
          <a:xfrm>
            <a:off x="630238" y="365125"/>
            <a:ext cx="78867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4B8B1CD8-3A0C-4A40-8343-7639C103085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D4C6EAF1-5E6E-4C01-B7A6-B602D6990798}"/>
              </a:ext>
            </a:extLst>
          </p:cNvPr>
          <p:cNvSpPr>
            <a:spLocks noGrp="1"/>
          </p:cNvSpPr>
          <p:nvPr>
            <p:ph sz="half" idx="2"/>
          </p:nvPr>
        </p:nvSpPr>
        <p:spPr>
          <a:xfrm>
            <a:off x="630238" y="2505075"/>
            <a:ext cx="386873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BE685ABD-93C4-4BB6-9970-A9FD89539EA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3D24C003-2FE4-492E-86D6-E5A87E811A01}"/>
              </a:ext>
            </a:extLst>
          </p:cNvPr>
          <p:cNvSpPr>
            <a:spLocks noGrp="1"/>
          </p:cNvSpPr>
          <p:nvPr>
            <p:ph sz="quarter" idx="4"/>
          </p:nvPr>
        </p:nvSpPr>
        <p:spPr>
          <a:xfrm>
            <a:off x="4629150" y="2505075"/>
            <a:ext cx="38877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92177C46-F1E5-4BC3-8D8B-26351313B001}"/>
              </a:ext>
            </a:extLst>
          </p:cNvPr>
          <p:cNvSpPr>
            <a:spLocks noGrp="1"/>
          </p:cNvSpPr>
          <p:nvPr>
            <p:ph type="dt" sz="half" idx="10"/>
          </p:nvPr>
        </p:nvSpPr>
        <p:spPr/>
        <p:txBody>
          <a:bodyPr/>
          <a:lstStyle>
            <a:lvl1pPr>
              <a:defRPr/>
            </a:lvl1pPr>
          </a:lstStyle>
          <a:p>
            <a:endParaRPr lang="tr-TR" altLang="en-US"/>
          </a:p>
        </p:txBody>
      </p:sp>
      <p:sp>
        <p:nvSpPr>
          <p:cNvPr id="9" name="Slayt Numarası Yer Tutucusu 8">
            <a:extLst>
              <a:ext uri="{FF2B5EF4-FFF2-40B4-BE49-F238E27FC236}">
                <a16:creationId xmlns:a16="http://schemas.microsoft.com/office/drawing/2014/main" id="{67C00324-B19B-412C-BA88-6709521436BD}"/>
              </a:ext>
            </a:extLst>
          </p:cNvPr>
          <p:cNvSpPr>
            <a:spLocks noGrp="1"/>
          </p:cNvSpPr>
          <p:nvPr>
            <p:ph type="sldNum" sz="quarter" idx="12"/>
          </p:nvPr>
        </p:nvSpPr>
        <p:spPr>
          <a:xfrm>
            <a:off x="8244408" y="6492874"/>
            <a:ext cx="864096" cy="392509"/>
          </a:xfrm>
        </p:spPr>
        <p:txBody>
          <a:bodyPr/>
          <a:lstStyle>
            <a:lvl1pPr>
              <a:defRPr/>
            </a:lvl1pPr>
          </a:lstStyle>
          <a:p>
            <a:fld id="{29037906-120F-4B76-B311-950336346A9E}" type="slidenum">
              <a:rPr lang="tr-TR" altLang="en-US"/>
              <a:pPr/>
              <a:t>‹#›</a:t>
            </a:fld>
            <a:endParaRPr lang="tr-TR" altLang="en-US"/>
          </a:p>
        </p:txBody>
      </p:sp>
      <p:sp>
        <p:nvSpPr>
          <p:cNvPr id="10" name="Rectangle 6">
            <a:extLst>
              <a:ext uri="{FF2B5EF4-FFF2-40B4-BE49-F238E27FC236}">
                <a16:creationId xmlns:a16="http://schemas.microsoft.com/office/drawing/2014/main" id="{6C48F9A3-5395-420F-AB2D-D30E775F5C86}"/>
              </a:ext>
            </a:extLst>
          </p:cNvPr>
          <p:cNvSpPr>
            <a:spLocks noGrp="1" noChangeArrowheads="1"/>
          </p:cNvSpPr>
          <p:nvPr>
            <p:ph type="ftr" sz="quarter" idx="13"/>
          </p:nvPr>
        </p:nvSpPr>
        <p:spPr>
          <a:xfrm>
            <a:off x="-1" y="6544815"/>
            <a:ext cx="9112779" cy="313184"/>
          </a:xfrm>
        </p:spPr>
        <p:txBody>
          <a:bodyPr/>
          <a:lstStyle>
            <a:lvl1pPr algn="ctr">
              <a:defRPr/>
            </a:lvl1pPr>
          </a:lstStyle>
          <a:p>
            <a:r>
              <a:rPr lang="tr-TR" dirty="0"/>
              <a:t>Adem AKKUŞ - Bilişim Teknolojileri Öğretmeni</a:t>
            </a:r>
          </a:p>
        </p:txBody>
      </p:sp>
    </p:spTree>
    <p:extLst>
      <p:ext uri="{BB962C8B-B14F-4D97-AF65-F5344CB8AC3E}">
        <p14:creationId xmlns:p14="http://schemas.microsoft.com/office/powerpoint/2010/main" val="17429582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1923A27-26E4-494D-9705-8000BBDF1CCE}"/>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76BD94B0-3E51-45F6-BE21-F2A9DC3A748F}"/>
              </a:ext>
            </a:extLst>
          </p:cNvPr>
          <p:cNvSpPr>
            <a:spLocks noGrp="1"/>
          </p:cNvSpPr>
          <p:nvPr>
            <p:ph type="dt" sz="half" idx="10"/>
          </p:nvPr>
        </p:nvSpPr>
        <p:spPr/>
        <p:txBody>
          <a:bodyPr/>
          <a:lstStyle>
            <a:lvl1pPr>
              <a:defRPr/>
            </a:lvl1pPr>
          </a:lstStyle>
          <a:p>
            <a:endParaRPr lang="tr-TR" altLang="en-US"/>
          </a:p>
        </p:txBody>
      </p:sp>
      <p:sp>
        <p:nvSpPr>
          <p:cNvPr id="5" name="Slayt Numarası Yer Tutucusu 4">
            <a:extLst>
              <a:ext uri="{FF2B5EF4-FFF2-40B4-BE49-F238E27FC236}">
                <a16:creationId xmlns:a16="http://schemas.microsoft.com/office/drawing/2014/main" id="{2DED8F68-5F37-4310-A52D-E13576B44024}"/>
              </a:ext>
            </a:extLst>
          </p:cNvPr>
          <p:cNvSpPr>
            <a:spLocks noGrp="1"/>
          </p:cNvSpPr>
          <p:nvPr>
            <p:ph type="sldNum" sz="quarter" idx="12"/>
          </p:nvPr>
        </p:nvSpPr>
        <p:spPr>
          <a:xfrm>
            <a:off x="6974904" y="6544814"/>
            <a:ext cx="2133600" cy="340569"/>
          </a:xfrm>
        </p:spPr>
        <p:txBody>
          <a:bodyPr/>
          <a:lstStyle>
            <a:lvl1pPr>
              <a:defRPr/>
            </a:lvl1pPr>
          </a:lstStyle>
          <a:p>
            <a:fld id="{2250D36C-66CE-4CC8-9468-78B2C9809C9F}" type="slidenum">
              <a:rPr lang="tr-TR" altLang="en-US"/>
              <a:pPr/>
              <a:t>‹#›</a:t>
            </a:fld>
            <a:endParaRPr lang="tr-TR" altLang="en-US"/>
          </a:p>
        </p:txBody>
      </p:sp>
      <p:sp>
        <p:nvSpPr>
          <p:cNvPr id="6" name="Rectangle 6">
            <a:extLst>
              <a:ext uri="{FF2B5EF4-FFF2-40B4-BE49-F238E27FC236}">
                <a16:creationId xmlns:a16="http://schemas.microsoft.com/office/drawing/2014/main" id="{A4AB9D8D-DBD9-4682-A196-FCB901A6375E}"/>
              </a:ext>
            </a:extLst>
          </p:cNvPr>
          <p:cNvSpPr>
            <a:spLocks noGrp="1" noChangeArrowheads="1"/>
          </p:cNvSpPr>
          <p:nvPr>
            <p:ph type="ftr" sz="quarter" idx="3"/>
          </p:nvPr>
        </p:nvSpPr>
        <p:spPr>
          <a:xfrm>
            <a:off x="-1" y="6544815"/>
            <a:ext cx="9112779" cy="313184"/>
          </a:xfrm>
        </p:spPr>
        <p:txBody>
          <a:bodyPr/>
          <a:lstStyle>
            <a:lvl1pPr algn="ctr">
              <a:defRPr/>
            </a:lvl1pPr>
          </a:lstStyle>
          <a:p>
            <a:r>
              <a:rPr lang="tr-TR" dirty="0"/>
              <a:t>Adem AKKUŞ - Bilişim Teknolojileri Öğretmeni</a:t>
            </a:r>
          </a:p>
        </p:txBody>
      </p:sp>
    </p:spTree>
    <p:extLst>
      <p:ext uri="{BB962C8B-B14F-4D97-AF65-F5344CB8AC3E}">
        <p14:creationId xmlns:p14="http://schemas.microsoft.com/office/powerpoint/2010/main" val="11327618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18662BAB-C4FB-47ED-BEBE-23CE0F58EC70}"/>
              </a:ext>
            </a:extLst>
          </p:cNvPr>
          <p:cNvSpPr>
            <a:spLocks noGrp="1"/>
          </p:cNvSpPr>
          <p:nvPr>
            <p:ph type="dt" sz="half" idx="10"/>
          </p:nvPr>
        </p:nvSpPr>
        <p:spPr/>
        <p:txBody>
          <a:bodyPr/>
          <a:lstStyle>
            <a:lvl1pPr>
              <a:defRPr/>
            </a:lvl1pPr>
          </a:lstStyle>
          <a:p>
            <a:endParaRPr lang="tr-TR" altLang="en-US"/>
          </a:p>
        </p:txBody>
      </p:sp>
      <p:sp>
        <p:nvSpPr>
          <p:cNvPr id="4" name="Slayt Numarası Yer Tutucusu 3">
            <a:extLst>
              <a:ext uri="{FF2B5EF4-FFF2-40B4-BE49-F238E27FC236}">
                <a16:creationId xmlns:a16="http://schemas.microsoft.com/office/drawing/2014/main" id="{3EDB109D-861B-4C51-8534-6FEC9A9A3A71}"/>
              </a:ext>
            </a:extLst>
          </p:cNvPr>
          <p:cNvSpPr>
            <a:spLocks noGrp="1"/>
          </p:cNvSpPr>
          <p:nvPr>
            <p:ph type="sldNum" sz="quarter" idx="12"/>
          </p:nvPr>
        </p:nvSpPr>
        <p:spPr>
          <a:xfrm>
            <a:off x="6974904" y="6544814"/>
            <a:ext cx="2133600" cy="340569"/>
          </a:xfrm>
        </p:spPr>
        <p:txBody>
          <a:bodyPr/>
          <a:lstStyle>
            <a:lvl1pPr>
              <a:defRPr/>
            </a:lvl1pPr>
          </a:lstStyle>
          <a:p>
            <a:fld id="{8CD2160C-E5DD-443E-9F6F-7D06F74DB420}" type="slidenum">
              <a:rPr lang="tr-TR" altLang="en-US"/>
              <a:pPr/>
              <a:t>‹#›</a:t>
            </a:fld>
            <a:endParaRPr lang="tr-TR" altLang="en-US"/>
          </a:p>
        </p:txBody>
      </p:sp>
      <p:sp>
        <p:nvSpPr>
          <p:cNvPr id="5" name="Rectangle 6">
            <a:extLst>
              <a:ext uri="{FF2B5EF4-FFF2-40B4-BE49-F238E27FC236}">
                <a16:creationId xmlns:a16="http://schemas.microsoft.com/office/drawing/2014/main" id="{40D25EA4-0127-4E98-A1F6-765FE3518594}"/>
              </a:ext>
            </a:extLst>
          </p:cNvPr>
          <p:cNvSpPr>
            <a:spLocks noGrp="1" noChangeArrowheads="1"/>
          </p:cNvSpPr>
          <p:nvPr>
            <p:ph type="ftr" sz="quarter" idx="3"/>
          </p:nvPr>
        </p:nvSpPr>
        <p:spPr>
          <a:xfrm>
            <a:off x="-1" y="6544815"/>
            <a:ext cx="9112779" cy="313184"/>
          </a:xfrm>
        </p:spPr>
        <p:txBody>
          <a:bodyPr/>
          <a:lstStyle>
            <a:lvl1pPr algn="ctr">
              <a:defRPr/>
            </a:lvl1pPr>
          </a:lstStyle>
          <a:p>
            <a:r>
              <a:rPr lang="tr-TR" dirty="0"/>
              <a:t>Adem AKKUŞ - Bilişim Teknolojileri Öğretmeni</a:t>
            </a:r>
          </a:p>
        </p:txBody>
      </p:sp>
    </p:spTree>
    <p:extLst>
      <p:ext uri="{BB962C8B-B14F-4D97-AF65-F5344CB8AC3E}">
        <p14:creationId xmlns:p14="http://schemas.microsoft.com/office/powerpoint/2010/main" val="37718552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2D4C862-C45E-4BFA-B61D-57E20EDA3FD3}"/>
              </a:ext>
            </a:extLst>
          </p:cNvPr>
          <p:cNvSpPr>
            <a:spLocks noGrp="1"/>
          </p:cNvSpPr>
          <p:nvPr>
            <p:ph type="title"/>
          </p:nvPr>
        </p:nvSpPr>
        <p:spPr>
          <a:xfrm>
            <a:off x="630238" y="457200"/>
            <a:ext cx="2949575" cy="1600200"/>
          </a:xfrm>
        </p:spPr>
        <p:txBody>
          <a:bodyPr/>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F467B1C6-3403-45D0-80A0-C52072928BA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363B4DBD-A26B-42D2-9EA9-F6B6B808E4C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786349E7-9FF0-4E93-8833-D98E97B46D80}"/>
              </a:ext>
            </a:extLst>
          </p:cNvPr>
          <p:cNvSpPr>
            <a:spLocks noGrp="1"/>
          </p:cNvSpPr>
          <p:nvPr>
            <p:ph type="dt" sz="half" idx="10"/>
          </p:nvPr>
        </p:nvSpPr>
        <p:spPr/>
        <p:txBody>
          <a:bodyPr/>
          <a:lstStyle>
            <a:lvl1pPr>
              <a:defRPr/>
            </a:lvl1pPr>
          </a:lstStyle>
          <a:p>
            <a:endParaRPr lang="tr-TR" altLang="en-US"/>
          </a:p>
        </p:txBody>
      </p:sp>
      <p:sp>
        <p:nvSpPr>
          <p:cNvPr id="7" name="Slayt Numarası Yer Tutucusu 6">
            <a:extLst>
              <a:ext uri="{FF2B5EF4-FFF2-40B4-BE49-F238E27FC236}">
                <a16:creationId xmlns:a16="http://schemas.microsoft.com/office/drawing/2014/main" id="{AD8BA640-FE0E-4FDF-9602-D93435CEF9C5}"/>
              </a:ext>
            </a:extLst>
          </p:cNvPr>
          <p:cNvSpPr>
            <a:spLocks noGrp="1"/>
          </p:cNvSpPr>
          <p:nvPr>
            <p:ph type="sldNum" sz="quarter" idx="12"/>
          </p:nvPr>
        </p:nvSpPr>
        <p:spPr>
          <a:xfrm>
            <a:off x="6974904" y="6517430"/>
            <a:ext cx="2133600" cy="367954"/>
          </a:xfrm>
        </p:spPr>
        <p:txBody>
          <a:bodyPr/>
          <a:lstStyle>
            <a:lvl1pPr>
              <a:defRPr/>
            </a:lvl1pPr>
          </a:lstStyle>
          <a:p>
            <a:fld id="{C8A3C684-4182-4CB4-8B2C-59ED92C6705B}" type="slidenum">
              <a:rPr lang="tr-TR" altLang="en-US"/>
              <a:pPr/>
              <a:t>‹#›</a:t>
            </a:fld>
            <a:endParaRPr lang="tr-TR" altLang="en-US"/>
          </a:p>
        </p:txBody>
      </p:sp>
      <p:sp>
        <p:nvSpPr>
          <p:cNvPr id="8" name="Rectangle 6">
            <a:extLst>
              <a:ext uri="{FF2B5EF4-FFF2-40B4-BE49-F238E27FC236}">
                <a16:creationId xmlns:a16="http://schemas.microsoft.com/office/drawing/2014/main" id="{10738B7B-E753-44C9-9807-A4DEE43B32F3}"/>
              </a:ext>
            </a:extLst>
          </p:cNvPr>
          <p:cNvSpPr>
            <a:spLocks noGrp="1" noChangeArrowheads="1"/>
          </p:cNvSpPr>
          <p:nvPr>
            <p:ph type="ftr" sz="quarter" idx="3"/>
          </p:nvPr>
        </p:nvSpPr>
        <p:spPr>
          <a:xfrm>
            <a:off x="-1" y="6544815"/>
            <a:ext cx="9112779" cy="313184"/>
          </a:xfrm>
        </p:spPr>
        <p:txBody>
          <a:bodyPr/>
          <a:lstStyle>
            <a:lvl1pPr algn="ctr">
              <a:defRPr/>
            </a:lvl1pPr>
          </a:lstStyle>
          <a:p>
            <a:r>
              <a:rPr lang="tr-TR" dirty="0"/>
              <a:t>Adem AKKUŞ - Bilişim Teknolojileri Öğretmeni</a:t>
            </a:r>
          </a:p>
        </p:txBody>
      </p:sp>
    </p:spTree>
    <p:extLst>
      <p:ext uri="{BB962C8B-B14F-4D97-AF65-F5344CB8AC3E}">
        <p14:creationId xmlns:p14="http://schemas.microsoft.com/office/powerpoint/2010/main" val="42772497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F3E0A72-BC64-4394-8CC2-07FF2BFFCAD0}"/>
              </a:ext>
            </a:extLst>
          </p:cNvPr>
          <p:cNvSpPr>
            <a:spLocks noGrp="1"/>
          </p:cNvSpPr>
          <p:nvPr>
            <p:ph type="title"/>
          </p:nvPr>
        </p:nvSpPr>
        <p:spPr>
          <a:xfrm>
            <a:off x="630238" y="457200"/>
            <a:ext cx="2949575" cy="1600200"/>
          </a:xfrm>
        </p:spPr>
        <p:txBody>
          <a:bodyPr/>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4C2CB384-7C4B-4C20-AAE7-270003C7300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D8AFB0A2-EB4C-4604-A050-F50F7A9700A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BA4D7567-DC03-4CBA-A931-B9D860EAABA6}"/>
              </a:ext>
            </a:extLst>
          </p:cNvPr>
          <p:cNvSpPr>
            <a:spLocks noGrp="1"/>
          </p:cNvSpPr>
          <p:nvPr>
            <p:ph type="dt" sz="half" idx="10"/>
          </p:nvPr>
        </p:nvSpPr>
        <p:spPr/>
        <p:txBody>
          <a:bodyPr/>
          <a:lstStyle>
            <a:lvl1pPr>
              <a:defRPr/>
            </a:lvl1pPr>
          </a:lstStyle>
          <a:p>
            <a:endParaRPr lang="tr-TR" altLang="en-US"/>
          </a:p>
        </p:txBody>
      </p:sp>
      <p:sp>
        <p:nvSpPr>
          <p:cNvPr id="7" name="Slayt Numarası Yer Tutucusu 6">
            <a:extLst>
              <a:ext uri="{FF2B5EF4-FFF2-40B4-BE49-F238E27FC236}">
                <a16:creationId xmlns:a16="http://schemas.microsoft.com/office/drawing/2014/main" id="{C5FA2403-2700-44EA-A25E-4447AC6A14D9}"/>
              </a:ext>
            </a:extLst>
          </p:cNvPr>
          <p:cNvSpPr>
            <a:spLocks noGrp="1"/>
          </p:cNvSpPr>
          <p:nvPr>
            <p:ph type="sldNum" sz="quarter" idx="12"/>
          </p:nvPr>
        </p:nvSpPr>
        <p:spPr/>
        <p:txBody>
          <a:bodyPr/>
          <a:lstStyle>
            <a:lvl1pPr>
              <a:defRPr/>
            </a:lvl1pPr>
          </a:lstStyle>
          <a:p>
            <a:fld id="{280AB837-0E06-438C-A79F-C948E04ADEB0}" type="slidenum">
              <a:rPr lang="tr-TR" altLang="en-US"/>
              <a:pPr/>
              <a:t>‹#›</a:t>
            </a:fld>
            <a:endParaRPr lang="tr-TR" altLang="en-US"/>
          </a:p>
        </p:txBody>
      </p:sp>
      <p:sp>
        <p:nvSpPr>
          <p:cNvPr id="8" name="Rectangle 6">
            <a:extLst>
              <a:ext uri="{FF2B5EF4-FFF2-40B4-BE49-F238E27FC236}">
                <a16:creationId xmlns:a16="http://schemas.microsoft.com/office/drawing/2014/main" id="{0CCE840B-A8D1-40C7-9594-A289F1875EEC}"/>
              </a:ext>
            </a:extLst>
          </p:cNvPr>
          <p:cNvSpPr>
            <a:spLocks noGrp="1" noChangeArrowheads="1"/>
          </p:cNvSpPr>
          <p:nvPr>
            <p:ph type="ftr" sz="quarter" idx="3"/>
          </p:nvPr>
        </p:nvSpPr>
        <p:spPr>
          <a:xfrm>
            <a:off x="-1" y="6544815"/>
            <a:ext cx="9112779" cy="313184"/>
          </a:xfrm>
        </p:spPr>
        <p:txBody>
          <a:bodyPr/>
          <a:lstStyle>
            <a:lvl1pPr algn="ctr">
              <a:defRPr/>
            </a:lvl1pPr>
          </a:lstStyle>
          <a:p>
            <a:r>
              <a:rPr lang="tr-TR" dirty="0"/>
              <a:t>Adem AKKUŞ - Bilişim Teknolojileri Öğretmeni</a:t>
            </a:r>
          </a:p>
        </p:txBody>
      </p:sp>
    </p:spTree>
    <p:extLst>
      <p:ext uri="{BB962C8B-B14F-4D97-AF65-F5344CB8AC3E}">
        <p14:creationId xmlns:p14="http://schemas.microsoft.com/office/powerpoint/2010/main" val="17685855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Line 2">
            <a:extLst>
              <a:ext uri="{FF2B5EF4-FFF2-40B4-BE49-F238E27FC236}">
                <a16:creationId xmlns:a16="http://schemas.microsoft.com/office/drawing/2014/main" id="{8458DF39-C3C0-4964-AF02-27A3C1C4095E}"/>
              </a:ext>
            </a:extLst>
          </p:cNvPr>
          <p:cNvSpPr>
            <a:spLocks noChangeShapeType="1"/>
          </p:cNvSpPr>
          <p:nvPr/>
        </p:nvSpPr>
        <p:spPr bwMode="auto">
          <a:xfrm>
            <a:off x="7962900" y="152400"/>
            <a:ext cx="0" cy="1524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20483" name="Rectangle 3">
            <a:extLst>
              <a:ext uri="{FF2B5EF4-FFF2-40B4-BE49-F238E27FC236}">
                <a16:creationId xmlns:a16="http://schemas.microsoft.com/office/drawing/2014/main" id="{8BF82472-99FB-4B0D-8A51-4C85D0106C3A}"/>
              </a:ext>
            </a:extLst>
          </p:cNvPr>
          <p:cNvSpPr>
            <a:spLocks noGrp="1" noChangeArrowheads="1"/>
          </p:cNvSpPr>
          <p:nvPr>
            <p:ph type="title"/>
          </p:nvPr>
        </p:nvSpPr>
        <p:spPr bwMode="auto">
          <a:xfrm>
            <a:off x="457200" y="122238"/>
            <a:ext cx="75438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tr-TR" altLang="en-US"/>
              <a:t>Asıl başlık stili için tıklatın</a:t>
            </a:r>
          </a:p>
        </p:txBody>
      </p:sp>
      <p:sp>
        <p:nvSpPr>
          <p:cNvPr id="20484" name="Rectangle 4">
            <a:extLst>
              <a:ext uri="{FF2B5EF4-FFF2-40B4-BE49-F238E27FC236}">
                <a16:creationId xmlns:a16="http://schemas.microsoft.com/office/drawing/2014/main" id="{C30FAF76-8F38-409D-88DD-F0F0B23FE10F}"/>
              </a:ext>
            </a:extLst>
          </p:cNvPr>
          <p:cNvSpPr>
            <a:spLocks noGrp="1" noChangeArrowheads="1"/>
          </p:cNvSpPr>
          <p:nvPr>
            <p:ph type="body" idx="1"/>
          </p:nvPr>
        </p:nvSpPr>
        <p:spPr bwMode="auto">
          <a:xfrm>
            <a:off x="457200" y="1719263"/>
            <a:ext cx="8229600" cy="441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tr-TR" altLang="en-US"/>
              <a:t>Asıl metin stillerini düzenlemek için tıklatın</a:t>
            </a:r>
          </a:p>
          <a:p>
            <a:pPr lvl="1"/>
            <a:r>
              <a:rPr lang="tr-TR" altLang="en-US"/>
              <a:t>İkinci düzey</a:t>
            </a:r>
          </a:p>
          <a:p>
            <a:pPr lvl="2"/>
            <a:r>
              <a:rPr lang="tr-TR" altLang="en-US"/>
              <a:t>Üçüncü düzey</a:t>
            </a:r>
          </a:p>
          <a:p>
            <a:pPr lvl="3"/>
            <a:r>
              <a:rPr lang="tr-TR" altLang="en-US"/>
              <a:t>Dördüncü düzey</a:t>
            </a:r>
          </a:p>
          <a:p>
            <a:pPr lvl="4"/>
            <a:r>
              <a:rPr lang="tr-TR" altLang="en-US"/>
              <a:t>Beşinci düzey</a:t>
            </a:r>
          </a:p>
        </p:txBody>
      </p:sp>
      <p:sp>
        <p:nvSpPr>
          <p:cNvPr id="20485" name="Rectangle 5">
            <a:extLst>
              <a:ext uri="{FF2B5EF4-FFF2-40B4-BE49-F238E27FC236}">
                <a16:creationId xmlns:a16="http://schemas.microsoft.com/office/drawing/2014/main" id="{9CA90290-4A36-4190-88CC-342F09AF21A3}"/>
              </a:ext>
            </a:extLst>
          </p:cNvPr>
          <p:cNvSpPr>
            <a:spLocks noGrp="1" noChangeArrowheads="1"/>
          </p:cNvSpPr>
          <p:nvPr>
            <p:ph type="dt" sz="half" idx="2"/>
          </p:nvPr>
        </p:nvSpPr>
        <p:spPr bwMode="auto">
          <a:xfrm>
            <a:off x="0" y="6572200"/>
            <a:ext cx="2097088" cy="313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a:solidFill>
                  <a:srgbClr val="27657B"/>
                </a:solidFill>
              </a:defRPr>
            </a:lvl1pPr>
          </a:lstStyle>
          <a:p>
            <a:endParaRPr lang="tr-TR" altLang="en-US" dirty="0"/>
          </a:p>
        </p:txBody>
      </p:sp>
      <p:sp>
        <p:nvSpPr>
          <p:cNvPr id="20486" name="Rectangle 6">
            <a:extLst>
              <a:ext uri="{FF2B5EF4-FFF2-40B4-BE49-F238E27FC236}">
                <a16:creationId xmlns:a16="http://schemas.microsoft.com/office/drawing/2014/main" id="{AF484EAE-5561-44B1-BA29-EFD9BA7002FF}"/>
              </a:ext>
            </a:extLst>
          </p:cNvPr>
          <p:cNvSpPr>
            <a:spLocks noGrp="1" noChangeArrowheads="1"/>
          </p:cNvSpPr>
          <p:nvPr>
            <p:ph type="ftr" sz="quarter" idx="3"/>
          </p:nvPr>
        </p:nvSpPr>
        <p:spPr bwMode="auto">
          <a:xfrm>
            <a:off x="35496" y="6612334"/>
            <a:ext cx="9073008" cy="273050"/>
          </a:xfrm>
          <a:prstGeom prst="rect">
            <a:avLst/>
          </a:prstGeom>
          <a:solidFill>
            <a:srgbClr val="66CCFF">
              <a:alpha val="1294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lang="tr-TR" altLang="en-US" sz="1000" b="1" smtClean="0">
                <a:solidFill>
                  <a:srgbClr val="27657B"/>
                </a:solidFill>
              </a:defRPr>
            </a:lvl1pPr>
          </a:lstStyle>
          <a:p>
            <a:pPr algn="ctr"/>
            <a:r>
              <a:rPr lang="tr-TR" dirty="0"/>
              <a:t>Adem AKKUŞ - Bilişim Teknolojileri Öğretmeni</a:t>
            </a:r>
          </a:p>
        </p:txBody>
      </p:sp>
      <p:grpSp>
        <p:nvGrpSpPr>
          <p:cNvPr id="20488" name="Group 8">
            <a:extLst>
              <a:ext uri="{FF2B5EF4-FFF2-40B4-BE49-F238E27FC236}">
                <a16:creationId xmlns:a16="http://schemas.microsoft.com/office/drawing/2014/main" id="{E06AD7C0-2F23-4658-9EBF-3B5211DA9801}"/>
              </a:ext>
            </a:extLst>
          </p:cNvPr>
          <p:cNvGrpSpPr>
            <a:grpSpLocks/>
          </p:cNvGrpSpPr>
          <p:nvPr/>
        </p:nvGrpSpPr>
        <p:grpSpPr bwMode="auto">
          <a:xfrm>
            <a:off x="8153400" y="152400"/>
            <a:ext cx="792163" cy="1295400"/>
            <a:chOff x="5136" y="960"/>
            <a:chExt cx="528" cy="864"/>
          </a:xfrm>
        </p:grpSpPr>
        <p:sp>
          <p:nvSpPr>
            <p:cNvPr id="20489" name="Oval 9">
              <a:extLst>
                <a:ext uri="{FF2B5EF4-FFF2-40B4-BE49-F238E27FC236}">
                  <a16:creationId xmlns:a16="http://schemas.microsoft.com/office/drawing/2014/main" id="{A07DE489-1394-400D-AF7C-90ACA11BA127}"/>
                </a:ext>
              </a:extLst>
            </p:cNvPr>
            <p:cNvSpPr>
              <a:spLocks noChangeArrowheads="1"/>
            </p:cNvSpPr>
            <p:nvPr/>
          </p:nvSpPr>
          <p:spPr bwMode="auto">
            <a:xfrm>
              <a:off x="5136"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0490" name="Oval 10">
              <a:extLst>
                <a:ext uri="{FF2B5EF4-FFF2-40B4-BE49-F238E27FC236}">
                  <a16:creationId xmlns:a16="http://schemas.microsoft.com/office/drawing/2014/main" id="{10D71F41-4C9F-45F2-881F-52E53D1E86D8}"/>
                </a:ext>
              </a:extLst>
            </p:cNvPr>
            <p:cNvSpPr>
              <a:spLocks noChangeArrowheads="1"/>
            </p:cNvSpPr>
            <p:nvPr/>
          </p:nvSpPr>
          <p:spPr bwMode="auto">
            <a:xfrm>
              <a:off x="5248"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0491" name="Oval 11">
              <a:extLst>
                <a:ext uri="{FF2B5EF4-FFF2-40B4-BE49-F238E27FC236}">
                  <a16:creationId xmlns:a16="http://schemas.microsoft.com/office/drawing/2014/main" id="{4620A98D-7E20-4F62-9BAB-A14A08BBBAE1}"/>
                </a:ext>
              </a:extLst>
            </p:cNvPr>
            <p:cNvSpPr>
              <a:spLocks noChangeArrowheads="1"/>
            </p:cNvSpPr>
            <p:nvPr/>
          </p:nvSpPr>
          <p:spPr bwMode="auto">
            <a:xfrm>
              <a:off x="5360"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0492" name="Oval 12">
              <a:extLst>
                <a:ext uri="{FF2B5EF4-FFF2-40B4-BE49-F238E27FC236}">
                  <a16:creationId xmlns:a16="http://schemas.microsoft.com/office/drawing/2014/main" id="{E53EA4DE-5905-4216-A7D7-64879831FA86}"/>
                </a:ext>
              </a:extLst>
            </p:cNvPr>
            <p:cNvSpPr>
              <a:spLocks noChangeArrowheads="1"/>
            </p:cNvSpPr>
            <p:nvPr/>
          </p:nvSpPr>
          <p:spPr bwMode="auto">
            <a:xfrm>
              <a:off x="5136"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0493" name="Oval 13">
              <a:extLst>
                <a:ext uri="{FF2B5EF4-FFF2-40B4-BE49-F238E27FC236}">
                  <a16:creationId xmlns:a16="http://schemas.microsoft.com/office/drawing/2014/main" id="{20E7FE70-9DA5-4287-8049-4F05C4CA15C7}"/>
                </a:ext>
              </a:extLst>
            </p:cNvPr>
            <p:cNvSpPr>
              <a:spLocks noChangeArrowheads="1"/>
            </p:cNvSpPr>
            <p:nvPr/>
          </p:nvSpPr>
          <p:spPr bwMode="auto">
            <a:xfrm>
              <a:off x="5248"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0494" name="Oval 14">
              <a:extLst>
                <a:ext uri="{FF2B5EF4-FFF2-40B4-BE49-F238E27FC236}">
                  <a16:creationId xmlns:a16="http://schemas.microsoft.com/office/drawing/2014/main" id="{9493267A-6BEF-4E35-8FD0-521EF396DCE2}"/>
                </a:ext>
              </a:extLst>
            </p:cNvPr>
            <p:cNvSpPr>
              <a:spLocks noChangeArrowheads="1"/>
            </p:cNvSpPr>
            <p:nvPr/>
          </p:nvSpPr>
          <p:spPr bwMode="auto">
            <a:xfrm>
              <a:off x="5360"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0495" name="Oval 15">
              <a:extLst>
                <a:ext uri="{FF2B5EF4-FFF2-40B4-BE49-F238E27FC236}">
                  <a16:creationId xmlns:a16="http://schemas.microsoft.com/office/drawing/2014/main" id="{34F09D02-78E4-40F0-B456-FD273F5C8B3D}"/>
                </a:ext>
              </a:extLst>
            </p:cNvPr>
            <p:cNvSpPr>
              <a:spLocks noChangeArrowheads="1"/>
            </p:cNvSpPr>
            <p:nvPr/>
          </p:nvSpPr>
          <p:spPr bwMode="auto">
            <a:xfrm>
              <a:off x="5472" y="1072"/>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0496" name="Oval 16">
              <a:extLst>
                <a:ext uri="{FF2B5EF4-FFF2-40B4-BE49-F238E27FC236}">
                  <a16:creationId xmlns:a16="http://schemas.microsoft.com/office/drawing/2014/main" id="{EB0605EE-D683-4BC6-8920-02C29A817598}"/>
                </a:ext>
              </a:extLst>
            </p:cNvPr>
            <p:cNvSpPr>
              <a:spLocks noChangeArrowheads="1"/>
            </p:cNvSpPr>
            <p:nvPr/>
          </p:nvSpPr>
          <p:spPr bwMode="auto">
            <a:xfrm>
              <a:off x="5136" y="1184"/>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0497" name="Oval 17">
              <a:extLst>
                <a:ext uri="{FF2B5EF4-FFF2-40B4-BE49-F238E27FC236}">
                  <a16:creationId xmlns:a16="http://schemas.microsoft.com/office/drawing/2014/main" id="{AAE30A94-73FC-46AC-BF73-88E0489C0A10}"/>
                </a:ext>
              </a:extLst>
            </p:cNvPr>
            <p:cNvSpPr>
              <a:spLocks noChangeArrowheads="1"/>
            </p:cNvSpPr>
            <p:nvPr/>
          </p:nvSpPr>
          <p:spPr bwMode="auto">
            <a:xfrm>
              <a:off x="5248" y="1184"/>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0498" name="Oval 18">
              <a:extLst>
                <a:ext uri="{FF2B5EF4-FFF2-40B4-BE49-F238E27FC236}">
                  <a16:creationId xmlns:a16="http://schemas.microsoft.com/office/drawing/2014/main" id="{6310B22A-23D1-4AD4-83B5-B0C0627458DA}"/>
                </a:ext>
              </a:extLst>
            </p:cNvPr>
            <p:cNvSpPr>
              <a:spLocks noChangeArrowheads="1"/>
            </p:cNvSpPr>
            <p:nvPr/>
          </p:nvSpPr>
          <p:spPr bwMode="auto">
            <a:xfrm>
              <a:off x="5360" y="1184"/>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0499" name="Oval 19">
              <a:extLst>
                <a:ext uri="{FF2B5EF4-FFF2-40B4-BE49-F238E27FC236}">
                  <a16:creationId xmlns:a16="http://schemas.microsoft.com/office/drawing/2014/main" id="{687F4F4F-81FE-401F-AB79-79BC849369DF}"/>
                </a:ext>
              </a:extLst>
            </p:cNvPr>
            <p:cNvSpPr>
              <a:spLocks noChangeArrowheads="1"/>
            </p:cNvSpPr>
            <p:nvPr/>
          </p:nvSpPr>
          <p:spPr bwMode="auto">
            <a:xfrm>
              <a:off x="5472" y="1184"/>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0500" name="Oval 20">
              <a:extLst>
                <a:ext uri="{FF2B5EF4-FFF2-40B4-BE49-F238E27FC236}">
                  <a16:creationId xmlns:a16="http://schemas.microsoft.com/office/drawing/2014/main" id="{4FDCB1C7-64E8-46FF-A785-C1452D6B5E9E}"/>
                </a:ext>
              </a:extLst>
            </p:cNvPr>
            <p:cNvSpPr>
              <a:spLocks noChangeArrowheads="1"/>
            </p:cNvSpPr>
            <p:nvPr/>
          </p:nvSpPr>
          <p:spPr bwMode="auto">
            <a:xfrm>
              <a:off x="5584" y="1184"/>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0501" name="Oval 21">
              <a:extLst>
                <a:ext uri="{FF2B5EF4-FFF2-40B4-BE49-F238E27FC236}">
                  <a16:creationId xmlns:a16="http://schemas.microsoft.com/office/drawing/2014/main" id="{5B454101-3AD4-4CFB-A228-2709D4B6A43E}"/>
                </a:ext>
              </a:extLst>
            </p:cNvPr>
            <p:cNvSpPr>
              <a:spLocks noChangeArrowheads="1"/>
            </p:cNvSpPr>
            <p:nvPr/>
          </p:nvSpPr>
          <p:spPr bwMode="auto">
            <a:xfrm>
              <a:off x="5136" y="1296"/>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0502" name="Oval 22">
              <a:extLst>
                <a:ext uri="{FF2B5EF4-FFF2-40B4-BE49-F238E27FC236}">
                  <a16:creationId xmlns:a16="http://schemas.microsoft.com/office/drawing/2014/main" id="{53914F35-A1D4-423A-AEFC-938D82FD67B5}"/>
                </a:ext>
              </a:extLst>
            </p:cNvPr>
            <p:cNvSpPr>
              <a:spLocks noChangeArrowheads="1"/>
            </p:cNvSpPr>
            <p:nvPr/>
          </p:nvSpPr>
          <p:spPr bwMode="auto">
            <a:xfrm>
              <a:off x="5248" y="1296"/>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0503" name="Oval 23">
              <a:extLst>
                <a:ext uri="{FF2B5EF4-FFF2-40B4-BE49-F238E27FC236}">
                  <a16:creationId xmlns:a16="http://schemas.microsoft.com/office/drawing/2014/main" id="{81227932-C31E-49D1-8B4C-BB84534C1A41}"/>
                </a:ext>
              </a:extLst>
            </p:cNvPr>
            <p:cNvSpPr>
              <a:spLocks noChangeArrowheads="1"/>
            </p:cNvSpPr>
            <p:nvPr/>
          </p:nvSpPr>
          <p:spPr bwMode="auto">
            <a:xfrm>
              <a:off x="5360" y="1296"/>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0504" name="Oval 24">
              <a:extLst>
                <a:ext uri="{FF2B5EF4-FFF2-40B4-BE49-F238E27FC236}">
                  <a16:creationId xmlns:a16="http://schemas.microsoft.com/office/drawing/2014/main" id="{B670C567-ED89-4C14-99F7-1435B4A773A1}"/>
                </a:ext>
              </a:extLst>
            </p:cNvPr>
            <p:cNvSpPr>
              <a:spLocks noChangeArrowheads="1"/>
            </p:cNvSpPr>
            <p:nvPr/>
          </p:nvSpPr>
          <p:spPr bwMode="auto">
            <a:xfrm>
              <a:off x="5472" y="1296"/>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0505" name="Oval 25">
              <a:extLst>
                <a:ext uri="{FF2B5EF4-FFF2-40B4-BE49-F238E27FC236}">
                  <a16:creationId xmlns:a16="http://schemas.microsoft.com/office/drawing/2014/main" id="{43767C64-459C-4614-90CB-95654CDD7DCD}"/>
                </a:ext>
              </a:extLst>
            </p:cNvPr>
            <p:cNvSpPr>
              <a:spLocks noChangeArrowheads="1"/>
            </p:cNvSpPr>
            <p:nvPr/>
          </p:nvSpPr>
          <p:spPr bwMode="auto">
            <a:xfrm>
              <a:off x="5136" y="1408"/>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0506" name="Oval 26">
              <a:extLst>
                <a:ext uri="{FF2B5EF4-FFF2-40B4-BE49-F238E27FC236}">
                  <a16:creationId xmlns:a16="http://schemas.microsoft.com/office/drawing/2014/main" id="{77B50B2B-6173-45D6-A9D5-AEE9345A2AF6}"/>
                </a:ext>
              </a:extLst>
            </p:cNvPr>
            <p:cNvSpPr>
              <a:spLocks noChangeArrowheads="1"/>
            </p:cNvSpPr>
            <p:nvPr/>
          </p:nvSpPr>
          <p:spPr bwMode="auto">
            <a:xfrm>
              <a:off x="5248" y="1408"/>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0507" name="Oval 27">
              <a:extLst>
                <a:ext uri="{FF2B5EF4-FFF2-40B4-BE49-F238E27FC236}">
                  <a16:creationId xmlns:a16="http://schemas.microsoft.com/office/drawing/2014/main" id="{F06C2137-5660-4834-B730-6A6C399BB98E}"/>
                </a:ext>
              </a:extLst>
            </p:cNvPr>
            <p:cNvSpPr>
              <a:spLocks noChangeArrowheads="1"/>
            </p:cNvSpPr>
            <p:nvPr/>
          </p:nvSpPr>
          <p:spPr bwMode="auto">
            <a:xfrm>
              <a:off x="5360" y="1408"/>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0508" name="Oval 28">
              <a:extLst>
                <a:ext uri="{FF2B5EF4-FFF2-40B4-BE49-F238E27FC236}">
                  <a16:creationId xmlns:a16="http://schemas.microsoft.com/office/drawing/2014/main" id="{922C8D73-6F62-468E-8609-4D1CEBAFBBEE}"/>
                </a:ext>
              </a:extLst>
            </p:cNvPr>
            <p:cNvSpPr>
              <a:spLocks noChangeArrowheads="1"/>
            </p:cNvSpPr>
            <p:nvPr/>
          </p:nvSpPr>
          <p:spPr bwMode="auto">
            <a:xfrm>
              <a:off x="5472" y="1408"/>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0509" name="Oval 29">
              <a:extLst>
                <a:ext uri="{FF2B5EF4-FFF2-40B4-BE49-F238E27FC236}">
                  <a16:creationId xmlns:a16="http://schemas.microsoft.com/office/drawing/2014/main" id="{AD1357E3-A200-46C0-BBE9-F7AF2B12FDD3}"/>
                </a:ext>
              </a:extLst>
            </p:cNvPr>
            <p:cNvSpPr>
              <a:spLocks noChangeArrowheads="1"/>
            </p:cNvSpPr>
            <p:nvPr/>
          </p:nvSpPr>
          <p:spPr bwMode="auto">
            <a:xfrm>
              <a:off x="5584" y="1408"/>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0510" name="Oval 30">
              <a:extLst>
                <a:ext uri="{FF2B5EF4-FFF2-40B4-BE49-F238E27FC236}">
                  <a16:creationId xmlns:a16="http://schemas.microsoft.com/office/drawing/2014/main" id="{681E6214-1C25-47B0-9F82-5388EB1454B5}"/>
                </a:ext>
              </a:extLst>
            </p:cNvPr>
            <p:cNvSpPr>
              <a:spLocks noChangeArrowheads="1"/>
            </p:cNvSpPr>
            <p:nvPr/>
          </p:nvSpPr>
          <p:spPr bwMode="auto">
            <a:xfrm>
              <a:off x="5136" y="1520"/>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0511" name="Oval 31">
              <a:extLst>
                <a:ext uri="{FF2B5EF4-FFF2-40B4-BE49-F238E27FC236}">
                  <a16:creationId xmlns:a16="http://schemas.microsoft.com/office/drawing/2014/main" id="{3F3F590E-75CA-477E-9340-910AC363C65F}"/>
                </a:ext>
              </a:extLst>
            </p:cNvPr>
            <p:cNvSpPr>
              <a:spLocks noChangeArrowheads="1"/>
            </p:cNvSpPr>
            <p:nvPr/>
          </p:nvSpPr>
          <p:spPr bwMode="auto">
            <a:xfrm>
              <a:off x="5248" y="1520"/>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0512" name="Oval 32">
              <a:extLst>
                <a:ext uri="{FF2B5EF4-FFF2-40B4-BE49-F238E27FC236}">
                  <a16:creationId xmlns:a16="http://schemas.microsoft.com/office/drawing/2014/main" id="{852BD277-849B-4C0E-AB3A-0F7735252973}"/>
                </a:ext>
              </a:extLst>
            </p:cNvPr>
            <p:cNvSpPr>
              <a:spLocks noChangeArrowheads="1"/>
            </p:cNvSpPr>
            <p:nvPr/>
          </p:nvSpPr>
          <p:spPr bwMode="auto">
            <a:xfrm>
              <a:off x="5360" y="1520"/>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0513" name="Oval 33">
              <a:extLst>
                <a:ext uri="{FF2B5EF4-FFF2-40B4-BE49-F238E27FC236}">
                  <a16:creationId xmlns:a16="http://schemas.microsoft.com/office/drawing/2014/main" id="{3428FEAC-6152-4F6D-A021-8AA934AABEAF}"/>
                </a:ext>
              </a:extLst>
            </p:cNvPr>
            <p:cNvSpPr>
              <a:spLocks noChangeArrowheads="1"/>
            </p:cNvSpPr>
            <p:nvPr/>
          </p:nvSpPr>
          <p:spPr bwMode="auto">
            <a:xfrm>
              <a:off x="5472" y="1520"/>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0514" name="Oval 34">
              <a:extLst>
                <a:ext uri="{FF2B5EF4-FFF2-40B4-BE49-F238E27FC236}">
                  <a16:creationId xmlns:a16="http://schemas.microsoft.com/office/drawing/2014/main" id="{DB6BD646-B066-4726-80FF-F659EA0AFCAE}"/>
                </a:ext>
              </a:extLst>
            </p:cNvPr>
            <p:cNvSpPr>
              <a:spLocks noChangeArrowheads="1"/>
            </p:cNvSpPr>
            <p:nvPr/>
          </p:nvSpPr>
          <p:spPr bwMode="auto">
            <a:xfrm>
              <a:off x="5136" y="1632"/>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0515" name="Oval 35">
              <a:extLst>
                <a:ext uri="{FF2B5EF4-FFF2-40B4-BE49-F238E27FC236}">
                  <a16:creationId xmlns:a16="http://schemas.microsoft.com/office/drawing/2014/main" id="{A83C3720-9B56-4025-BAFA-0217C11FADFC}"/>
                </a:ext>
              </a:extLst>
            </p:cNvPr>
            <p:cNvSpPr>
              <a:spLocks noChangeArrowheads="1"/>
            </p:cNvSpPr>
            <p:nvPr/>
          </p:nvSpPr>
          <p:spPr bwMode="auto">
            <a:xfrm>
              <a:off x="5248" y="1632"/>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0516" name="Oval 36">
              <a:extLst>
                <a:ext uri="{FF2B5EF4-FFF2-40B4-BE49-F238E27FC236}">
                  <a16:creationId xmlns:a16="http://schemas.microsoft.com/office/drawing/2014/main" id="{E37F19EF-2035-449F-84D6-61A6882EA88C}"/>
                </a:ext>
              </a:extLst>
            </p:cNvPr>
            <p:cNvSpPr>
              <a:spLocks noChangeArrowheads="1"/>
            </p:cNvSpPr>
            <p:nvPr/>
          </p:nvSpPr>
          <p:spPr bwMode="auto">
            <a:xfrm>
              <a:off x="5360" y="1632"/>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0517" name="Oval 37">
              <a:extLst>
                <a:ext uri="{FF2B5EF4-FFF2-40B4-BE49-F238E27FC236}">
                  <a16:creationId xmlns:a16="http://schemas.microsoft.com/office/drawing/2014/main" id="{CA797918-656C-4180-B673-191F876A498B}"/>
                </a:ext>
              </a:extLst>
            </p:cNvPr>
            <p:cNvSpPr>
              <a:spLocks noChangeArrowheads="1"/>
            </p:cNvSpPr>
            <p:nvPr/>
          </p:nvSpPr>
          <p:spPr bwMode="auto">
            <a:xfrm>
              <a:off x="5472" y="1632"/>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0518" name="Oval 38">
              <a:extLst>
                <a:ext uri="{FF2B5EF4-FFF2-40B4-BE49-F238E27FC236}">
                  <a16:creationId xmlns:a16="http://schemas.microsoft.com/office/drawing/2014/main" id="{4756A43A-78FB-4D82-AF2C-328CC22B0287}"/>
                </a:ext>
              </a:extLst>
            </p:cNvPr>
            <p:cNvSpPr>
              <a:spLocks noChangeArrowheads="1"/>
            </p:cNvSpPr>
            <p:nvPr/>
          </p:nvSpPr>
          <p:spPr bwMode="auto">
            <a:xfrm>
              <a:off x="5248" y="1744"/>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0519" name="Oval 39">
              <a:extLst>
                <a:ext uri="{FF2B5EF4-FFF2-40B4-BE49-F238E27FC236}">
                  <a16:creationId xmlns:a16="http://schemas.microsoft.com/office/drawing/2014/main" id="{AD1633D8-B65F-42B3-BBC2-C79DDD440044}"/>
                </a:ext>
              </a:extLst>
            </p:cNvPr>
            <p:cNvSpPr>
              <a:spLocks noChangeArrowheads="1"/>
            </p:cNvSpPr>
            <p:nvPr/>
          </p:nvSpPr>
          <p:spPr bwMode="auto">
            <a:xfrm>
              <a:off x="5472" y="1744"/>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grpSp>
      <p:grpSp>
        <p:nvGrpSpPr>
          <p:cNvPr id="40" name="Grup 39">
            <a:extLst>
              <a:ext uri="{FF2B5EF4-FFF2-40B4-BE49-F238E27FC236}">
                <a16:creationId xmlns:a16="http://schemas.microsoft.com/office/drawing/2014/main" id="{743673D1-53B2-425A-A4DB-B78FEDC75623}"/>
              </a:ext>
            </a:extLst>
          </p:cNvPr>
          <p:cNvGrpSpPr/>
          <p:nvPr userDrawn="1"/>
        </p:nvGrpSpPr>
        <p:grpSpPr>
          <a:xfrm>
            <a:off x="7886864" y="108684"/>
            <a:ext cx="1205210" cy="1339116"/>
            <a:chOff x="7740352" y="-27384"/>
            <a:chExt cx="1372427" cy="1512168"/>
          </a:xfrm>
        </p:grpSpPr>
        <p:sp>
          <p:nvSpPr>
            <p:cNvPr id="41" name="Dikdörtgen 40">
              <a:extLst>
                <a:ext uri="{FF2B5EF4-FFF2-40B4-BE49-F238E27FC236}">
                  <a16:creationId xmlns:a16="http://schemas.microsoft.com/office/drawing/2014/main" id="{4077A391-6C1A-4046-B3AB-E2EA3569155E}"/>
                </a:ext>
              </a:extLst>
            </p:cNvPr>
            <p:cNvSpPr/>
            <p:nvPr userDrawn="1"/>
          </p:nvSpPr>
          <p:spPr>
            <a:xfrm>
              <a:off x="7740352" y="-27384"/>
              <a:ext cx="1296144" cy="1512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pic>
          <p:nvPicPr>
            <p:cNvPr id="42" name="Picture 2" descr="Ä°lgili resim">
              <a:extLst>
                <a:ext uri="{FF2B5EF4-FFF2-40B4-BE49-F238E27FC236}">
                  <a16:creationId xmlns:a16="http://schemas.microsoft.com/office/drawing/2014/main" id="{56302B59-787F-475A-BB3D-942D30907D8C}"/>
                </a:ext>
              </a:extLst>
            </p:cNvPr>
            <p:cNvPicPr>
              <a:picLocks noChangeAspect="1" noChangeArrowheads="1"/>
            </p:cNvPicPr>
            <p:nvPr userDrawn="1"/>
          </p:nvPicPr>
          <p:blipFill rotWithShape="1">
            <a:blip r:embed="rId14">
              <a:extLst>
                <a:ext uri="{28A0092B-C50C-407E-A947-70E740481C1C}">
                  <a14:useLocalDpi xmlns:a14="http://schemas.microsoft.com/office/drawing/2010/main" val="0"/>
                </a:ext>
              </a:extLst>
            </a:blip>
            <a:srcRect t="12106" r="3557"/>
            <a:stretch/>
          </p:blipFill>
          <p:spPr bwMode="auto">
            <a:xfrm>
              <a:off x="7804433" y="0"/>
              <a:ext cx="1308346" cy="1444021"/>
            </a:xfrm>
            <a:prstGeom prst="rect">
              <a:avLst/>
            </a:prstGeom>
            <a:noFill/>
            <a:extLst>
              <a:ext uri="{909E8E84-426E-40DD-AFC4-6F175D3DCCD1}">
                <a14:hiddenFill xmlns:a14="http://schemas.microsoft.com/office/drawing/2010/main">
                  <a:solidFill>
                    <a:srgbClr val="FFFFFF"/>
                  </a:solidFill>
                </a14:hiddenFill>
              </a:ext>
            </a:extLst>
          </p:spPr>
        </p:pic>
      </p:grpSp>
      <p:sp>
        <p:nvSpPr>
          <p:cNvPr id="20487" name="Rectangle 7">
            <a:extLst>
              <a:ext uri="{FF2B5EF4-FFF2-40B4-BE49-F238E27FC236}">
                <a16:creationId xmlns:a16="http://schemas.microsoft.com/office/drawing/2014/main" id="{4C75415A-4A46-48C1-880B-43C017E9F8F3}"/>
              </a:ext>
            </a:extLst>
          </p:cNvPr>
          <p:cNvSpPr>
            <a:spLocks noGrp="1" noChangeArrowheads="1"/>
          </p:cNvSpPr>
          <p:nvPr>
            <p:ph type="sldNum" sz="quarter" idx="4"/>
          </p:nvPr>
        </p:nvSpPr>
        <p:spPr bwMode="auto">
          <a:xfrm>
            <a:off x="8651670" y="6552046"/>
            <a:ext cx="509199" cy="27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b="1">
                <a:solidFill>
                  <a:srgbClr val="002060"/>
                </a:solidFill>
              </a:defRPr>
            </a:lvl1pPr>
          </a:lstStyle>
          <a:p>
            <a:fld id="{EA7D3E9E-D594-4E49-8EB3-B211786415A3}" type="slidenum">
              <a:rPr lang="tr-TR" altLang="en-US" smtClean="0"/>
              <a:pPr/>
              <a:t>‹#›</a:t>
            </a:fld>
            <a:endParaRPr lang="tr-TR" altLang="en-US" dirty="0"/>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hdr="0" ftr="0"/>
  <p:txStyles>
    <p:titleStyle>
      <a:lvl1pPr algn="l" rtl="0" fontAlgn="base">
        <a:spcBef>
          <a:spcPct val="0"/>
        </a:spcBef>
        <a:spcAft>
          <a:spcPct val="0"/>
        </a:spcAft>
        <a:defRPr sz="3900" b="1" kern="1200">
          <a:solidFill>
            <a:schemeClr val="tx2"/>
          </a:solidFill>
          <a:latin typeface="+mj-lt"/>
          <a:ea typeface="+mj-ea"/>
          <a:cs typeface="+mj-cs"/>
        </a:defRPr>
      </a:lvl1pPr>
      <a:lvl2pPr algn="l" rtl="0" fontAlgn="base">
        <a:spcBef>
          <a:spcPct val="0"/>
        </a:spcBef>
        <a:spcAft>
          <a:spcPct val="0"/>
        </a:spcAft>
        <a:defRPr sz="3900" b="1">
          <a:solidFill>
            <a:schemeClr val="tx2"/>
          </a:solidFill>
          <a:latin typeface="Arial" panose="020B0604020202020204" pitchFamily="34" charset="0"/>
        </a:defRPr>
      </a:lvl2pPr>
      <a:lvl3pPr algn="l" rtl="0" fontAlgn="base">
        <a:spcBef>
          <a:spcPct val="0"/>
        </a:spcBef>
        <a:spcAft>
          <a:spcPct val="0"/>
        </a:spcAft>
        <a:defRPr sz="3900" b="1">
          <a:solidFill>
            <a:schemeClr val="tx2"/>
          </a:solidFill>
          <a:latin typeface="Arial" panose="020B0604020202020204" pitchFamily="34" charset="0"/>
        </a:defRPr>
      </a:lvl3pPr>
      <a:lvl4pPr algn="l" rtl="0" fontAlgn="base">
        <a:spcBef>
          <a:spcPct val="0"/>
        </a:spcBef>
        <a:spcAft>
          <a:spcPct val="0"/>
        </a:spcAft>
        <a:defRPr sz="3900" b="1">
          <a:solidFill>
            <a:schemeClr val="tx2"/>
          </a:solidFill>
          <a:latin typeface="Arial" panose="020B0604020202020204" pitchFamily="34" charset="0"/>
        </a:defRPr>
      </a:lvl4pPr>
      <a:lvl5pPr algn="l" rtl="0" fontAlgn="base">
        <a:spcBef>
          <a:spcPct val="0"/>
        </a:spcBef>
        <a:spcAft>
          <a:spcPct val="0"/>
        </a:spcAft>
        <a:defRPr sz="3900" b="1">
          <a:solidFill>
            <a:schemeClr val="tx2"/>
          </a:solidFill>
          <a:latin typeface="Arial" panose="020B0604020202020204" pitchFamily="34" charset="0"/>
        </a:defRPr>
      </a:lvl5pPr>
      <a:lvl6pPr marL="457200" algn="l" rtl="0" fontAlgn="base">
        <a:spcBef>
          <a:spcPct val="0"/>
        </a:spcBef>
        <a:spcAft>
          <a:spcPct val="0"/>
        </a:spcAft>
        <a:defRPr sz="3900" b="1">
          <a:solidFill>
            <a:schemeClr val="tx2"/>
          </a:solidFill>
          <a:latin typeface="Arial" panose="020B0604020202020204" pitchFamily="34" charset="0"/>
        </a:defRPr>
      </a:lvl6pPr>
      <a:lvl7pPr marL="914400" algn="l" rtl="0" fontAlgn="base">
        <a:spcBef>
          <a:spcPct val="0"/>
        </a:spcBef>
        <a:spcAft>
          <a:spcPct val="0"/>
        </a:spcAft>
        <a:defRPr sz="3900" b="1">
          <a:solidFill>
            <a:schemeClr val="tx2"/>
          </a:solidFill>
          <a:latin typeface="Arial" panose="020B0604020202020204" pitchFamily="34" charset="0"/>
        </a:defRPr>
      </a:lvl7pPr>
      <a:lvl8pPr marL="1371600" algn="l" rtl="0" fontAlgn="base">
        <a:spcBef>
          <a:spcPct val="0"/>
        </a:spcBef>
        <a:spcAft>
          <a:spcPct val="0"/>
        </a:spcAft>
        <a:defRPr sz="3900" b="1">
          <a:solidFill>
            <a:schemeClr val="tx2"/>
          </a:solidFill>
          <a:latin typeface="Arial" panose="020B0604020202020204" pitchFamily="34" charset="0"/>
        </a:defRPr>
      </a:lvl8pPr>
      <a:lvl9pPr marL="1828800" algn="l" rtl="0" fontAlgn="base">
        <a:spcBef>
          <a:spcPct val="0"/>
        </a:spcBef>
        <a:spcAft>
          <a:spcPct val="0"/>
        </a:spcAft>
        <a:defRPr sz="39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2"/>
        </a:buClr>
        <a:buSzPct val="70000"/>
        <a:buFont typeface="Wingdings" panose="05000000000000000000" pitchFamily="2" charset="2"/>
        <a:buChar char="l"/>
        <a:defRPr sz="3000" kern="12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anose="05000000000000000000" pitchFamily="2" charset="2"/>
        <a:buChar char="l"/>
        <a:defRPr sz="2600" kern="1200">
          <a:solidFill>
            <a:schemeClr val="tx1"/>
          </a:solidFill>
          <a:latin typeface="+mn-lt"/>
          <a:ea typeface="+mn-ea"/>
          <a:cs typeface="+mn-cs"/>
        </a:defRPr>
      </a:lvl2pPr>
      <a:lvl3pPr marL="987425" indent="-293688" algn="l" rtl="0" fontAlgn="base">
        <a:spcBef>
          <a:spcPct val="20000"/>
        </a:spcBef>
        <a:spcAft>
          <a:spcPct val="0"/>
        </a:spcAft>
        <a:buClr>
          <a:schemeClr val="accent1"/>
        </a:buClr>
        <a:buSzPct val="70000"/>
        <a:buFont typeface="Wingdings" panose="05000000000000000000" pitchFamily="2" charset="2"/>
        <a:buChar char="l"/>
        <a:defRPr sz="2300" kern="1200">
          <a:solidFill>
            <a:schemeClr val="tx1"/>
          </a:solidFill>
          <a:latin typeface="+mn-lt"/>
          <a:ea typeface="+mn-ea"/>
          <a:cs typeface="+mn-cs"/>
        </a:defRPr>
      </a:lvl3pPr>
      <a:lvl4pPr marL="1281113" indent="-292100" algn="l" rtl="0" fontAlgn="base">
        <a:spcBef>
          <a:spcPct val="20000"/>
        </a:spcBef>
        <a:spcAft>
          <a:spcPct val="0"/>
        </a:spcAft>
        <a:buClr>
          <a:schemeClr val="tx2"/>
        </a:buClr>
        <a:buSzPct val="75000"/>
        <a:buFont typeface="Wingdings" panose="05000000000000000000" pitchFamily="2" charset="2"/>
        <a:buChar char="§"/>
        <a:defRPr sz="2000" kern="1200">
          <a:solidFill>
            <a:schemeClr val="tx1"/>
          </a:solidFill>
          <a:latin typeface="+mn-lt"/>
          <a:ea typeface="+mn-ea"/>
          <a:cs typeface="+mn-cs"/>
        </a:defRPr>
      </a:lvl4pPr>
      <a:lvl5pPr marL="1598613" indent="-315913" algn="l" rtl="0" fontAlgn="base">
        <a:spcBef>
          <a:spcPct val="20000"/>
        </a:spcBef>
        <a:spcAft>
          <a:spcPct val="0"/>
        </a:spcAft>
        <a:buClr>
          <a:schemeClr val="folHlink"/>
        </a:buClr>
        <a:buSzPct val="8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3F4409-1231-4DFE-8AC5-0575FAD0A16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tr-TR"/>
          </a:p>
        </p:txBody>
      </p:sp>
      <p:sp>
        <p:nvSpPr>
          <p:cNvPr id="3" name="Text Placeholder 2">
            <a:extLst>
              <a:ext uri="{FF2B5EF4-FFF2-40B4-BE49-F238E27FC236}">
                <a16:creationId xmlns:a16="http://schemas.microsoft.com/office/drawing/2014/main" id="{686E773B-ABED-41AD-9A44-95EAF364BB8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a:extLst>
              <a:ext uri="{FF2B5EF4-FFF2-40B4-BE49-F238E27FC236}">
                <a16:creationId xmlns:a16="http://schemas.microsoft.com/office/drawing/2014/main" id="{73FE57D0-E007-491C-B0B7-0EFCED0B664A}"/>
              </a:ext>
            </a:extLst>
          </p:cNvPr>
          <p:cNvSpPr>
            <a:spLocks noGrp="1"/>
          </p:cNvSpPr>
          <p:nvPr>
            <p:ph type="dt" sz="half" idx="2"/>
          </p:nvPr>
        </p:nvSpPr>
        <p:spPr>
          <a:xfrm>
            <a:off x="31222" y="6481904"/>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tr-TR" dirty="0"/>
          </a:p>
        </p:txBody>
      </p:sp>
      <p:sp>
        <p:nvSpPr>
          <p:cNvPr id="6" name="Slide Number Placeholder 5">
            <a:extLst>
              <a:ext uri="{FF2B5EF4-FFF2-40B4-BE49-F238E27FC236}">
                <a16:creationId xmlns:a16="http://schemas.microsoft.com/office/drawing/2014/main" id="{70F49B84-5EDB-40B2-B518-8490672374FA}"/>
              </a:ext>
            </a:extLst>
          </p:cNvPr>
          <p:cNvSpPr>
            <a:spLocks noGrp="1"/>
          </p:cNvSpPr>
          <p:nvPr>
            <p:ph type="sldNum" sz="quarter" idx="4"/>
          </p:nvPr>
        </p:nvSpPr>
        <p:spPr>
          <a:xfrm>
            <a:off x="7055378" y="6503844"/>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FCA2CAC-61E1-4CDC-896B-521CC1021E9B}" type="slidenum">
              <a:rPr lang="tr-TR" smtClean="0"/>
              <a:t>‹#›</a:t>
            </a:fld>
            <a:endParaRPr lang="tr-TR"/>
          </a:p>
        </p:txBody>
      </p:sp>
      <p:sp>
        <p:nvSpPr>
          <p:cNvPr id="7" name="Rectangle 6">
            <a:extLst>
              <a:ext uri="{FF2B5EF4-FFF2-40B4-BE49-F238E27FC236}">
                <a16:creationId xmlns:a16="http://schemas.microsoft.com/office/drawing/2014/main" id="{623E8D19-7357-4606-AE13-FEC856A8EA78}"/>
              </a:ext>
            </a:extLst>
          </p:cNvPr>
          <p:cNvSpPr>
            <a:spLocks noGrp="1" noChangeArrowheads="1"/>
          </p:cNvSpPr>
          <p:nvPr>
            <p:ph type="ftr" sz="quarter" idx="3"/>
          </p:nvPr>
        </p:nvSpPr>
        <p:spPr>
          <a:xfrm>
            <a:off x="-1" y="6492874"/>
            <a:ext cx="9112779" cy="365125"/>
          </a:xfrm>
          <a:prstGeom prst="rect">
            <a:avLst/>
          </a:prstGeom>
          <a:solidFill>
            <a:srgbClr val="66CCFF">
              <a:alpha val="1294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lang="tr-TR" altLang="en-US" sz="1000" b="1" smtClean="0">
                <a:solidFill>
                  <a:srgbClr val="27657B"/>
                </a:solidFill>
              </a:defRPr>
            </a:lvl1pPr>
          </a:lstStyle>
          <a:p>
            <a:pPr algn="ctr"/>
            <a:r>
              <a:rPr lang="tr-TR"/>
              <a:t>Adem AKKUŞ - Bilişim Teknolojileri Öğretmeni</a:t>
            </a:r>
            <a:endParaRPr lang="tr-TR" dirty="0"/>
          </a:p>
        </p:txBody>
      </p:sp>
    </p:spTree>
    <p:extLst>
      <p:ext uri="{BB962C8B-B14F-4D97-AF65-F5344CB8AC3E}">
        <p14:creationId xmlns:p14="http://schemas.microsoft.com/office/powerpoint/2010/main" val="2161049427"/>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hdr="0" ft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tr-T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endParaRPr lang="tr-TR" altLang="en-US"/>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tr-TR" altLang="en-US"/>
              <a:t>Adem AKKUŞ - Bilişim Teknolojileri Öğretmeni</a:t>
            </a:r>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EA7D3E9E-D594-4E49-8EB3-B211786415A3}" type="slidenum">
              <a:rPr lang="tr-TR" altLang="en-US" smtClean="0"/>
              <a:pPr/>
              <a:t>‹#›</a:t>
            </a:fld>
            <a:endParaRPr lang="tr-TR" altLang="en-US"/>
          </a:p>
        </p:txBody>
      </p:sp>
    </p:spTree>
    <p:extLst>
      <p:ext uri="{BB962C8B-B14F-4D97-AF65-F5344CB8AC3E}">
        <p14:creationId xmlns:p14="http://schemas.microsoft.com/office/powerpoint/2010/main" val="3988619271"/>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hdr="0" ftr="0"/>
  <p:txStyles>
    <p:title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eg"/><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4.xml"/><Relationship Id="rId5" Type="http://schemas.openxmlformats.org/officeDocument/2006/relationships/image" Target="../media/image1.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4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4.jpeg"/><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4B454-45D9-4898-8DF8-7C5025D6105A}"/>
              </a:ext>
            </a:extLst>
          </p:cNvPr>
          <p:cNvSpPr>
            <a:spLocks noGrp="1"/>
          </p:cNvSpPr>
          <p:nvPr>
            <p:ph type="ctrTitle"/>
          </p:nvPr>
        </p:nvSpPr>
        <p:spPr>
          <a:xfrm>
            <a:off x="3546556" y="2204864"/>
            <a:ext cx="5106272" cy="3396343"/>
          </a:xfrm>
        </p:spPr>
        <p:txBody>
          <a:bodyPr anchor="ctr">
            <a:normAutofit/>
          </a:bodyPr>
          <a:lstStyle/>
          <a:p>
            <a:r>
              <a:rPr lang="tr-TR" dirty="0"/>
              <a:t>İnsan Kaynakları Yönetimi</a:t>
            </a:r>
          </a:p>
        </p:txBody>
      </p:sp>
      <p:sp>
        <p:nvSpPr>
          <p:cNvPr id="3" name="Subtitle 2">
            <a:extLst>
              <a:ext uri="{FF2B5EF4-FFF2-40B4-BE49-F238E27FC236}">
                <a16:creationId xmlns:a16="http://schemas.microsoft.com/office/drawing/2014/main" id="{FE0D0EAC-7B54-4404-90F6-9579A4E1587C}"/>
              </a:ext>
            </a:extLst>
          </p:cNvPr>
          <p:cNvSpPr>
            <a:spLocks noGrp="1"/>
          </p:cNvSpPr>
          <p:nvPr>
            <p:ph type="subTitle" idx="1"/>
          </p:nvPr>
        </p:nvSpPr>
        <p:spPr>
          <a:xfrm>
            <a:off x="251520" y="1807469"/>
            <a:ext cx="2792790" cy="3396343"/>
          </a:xfrm>
        </p:spPr>
        <p:txBody>
          <a:bodyPr anchor="ctr">
            <a:normAutofit/>
          </a:bodyPr>
          <a:lstStyle/>
          <a:p>
            <a:pPr algn="ctr"/>
            <a:r>
              <a:rPr lang="tr-TR" sz="1600" b="1" dirty="0">
                <a:solidFill>
                  <a:schemeClr val="tx2"/>
                </a:solidFill>
              </a:rPr>
              <a:t>Human </a:t>
            </a:r>
            <a:r>
              <a:rPr lang="tr-TR" sz="1600" b="1" dirty="0" err="1">
                <a:solidFill>
                  <a:schemeClr val="tx2"/>
                </a:solidFill>
              </a:rPr>
              <a:t>resources</a:t>
            </a:r>
            <a:r>
              <a:rPr lang="tr-TR" sz="1600" b="1" dirty="0">
                <a:solidFill>
                  <a:schemeClr val="tx2"/>
                </a:solidFill>
              </a:rPr>
              <a:t> </a:t>
            </a:r>
            <a:r>
              <a:rPr lang="tr-TR" sz="1600" b="1" dirty="0" err="1">
                <a:solidFill>
                  <a:schemeClr val="tx2"/>
                </a:solidFill>
              </a:rPr>
              <a:t>management</a:t>
            </a:r>
            <a:r>
              <a:rPr lang="tr-TR" sz="1600" b="1" dirty="0">
                <a:solidFill>
                  <a:schemeClr val="tx2"/>
                </a:solidFill>
              </a:rPr>
              <a:t> (HRM)</a:t>
            </a:r>
          </a:p>
        </p:txBody>
      </p:sp>
      <p:graphicFrame>
        <p:nvGraphicFramePr>
          <p:cNvPr id="4" name="Diyagram 3">
            <a:extLst>
              <a:ext uri="{FF2B5EF4-FFF2-40B4-BE49-F238E27FC236}">
                <a16:creationId xmlns:a16="http://schemas.microsoft.com/office/drawing/2014/main" id="{7D7DDCE6-7F5E-4B92-80A4-7E1378C5C5E3}"/>
              </a:ext>
            </a:extLst>
          </p:cNvPr>
          <p:cNvGraphicFramePr/>
          <p:nvPr>
            <p:extLst>
              <p:ext uri="{D42A27DB-BD31-4B8C-83A1-F6EECF244321}">
                <p14:modId xmlns:p14="http://schemas.microsoft.com/office/powerpoint/2010/main" val="3220378218"/>
              </p:ext>
            </p:extLst>
          </p:nvPr>
        </p:nvGraphicFramePr>
        <p:xfrm>
          <a:off x="4883722" y="19746"/>
          <a:ext cx="4224782" cy="26171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1225062"/>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2466" name="Picture 2" descr="Ä°lgili resim">
            <a:extLst>
              <a:ext uri="{FF2B5EF4-FFF2-40B4-BE49-F238E27FC236}">
                <a16:creationId xmlns:a16="http://schemas.microsoft.com/office/drawing/2014/main" id="{DD5F87E3-D0E5-449B-A181-8CE8781284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0502" y="1062080"/>
            <a:ext cx="4899746" cy="4733840"/>
          </a:xfrm>
          <a:prstGeom prst="rect">
            <a:avLst/>
          </a:prstGeom>
          <a:noFill/>
          <a:extLst>
            <a:ext uri="{909E8E84-426E-40DD-AFC4-6F175D3DCCD1}">
              <a14:hiddenFill xmlns:a14="http://schemas.microsoft.com/office/drawing/2010/main">
                <a:solidFill>
                  <a:srgbClr val="FFFFFF"/>
                </a:solidFill>
              </a14:hiddenFill>
            </a:ext>
          </a:extLst>
        </p:spPr>
      </p:pic>
      <p:sp>
        <p:nvSpPr>
          <p:cNvPr id="135" name="Rectangle 134">
            <a:extLst>
              <a:ext uri="{FF2B5EF4-FFF2-40B4-BE49-F238E27FC236}">
                <a16:creationId xmlns:a16="http://schemas.microsoft.com/office/drawing/2014/main" id="{ACBE1851-2230-47A9-B000-CE9046EA6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4101411" cy="5143500"/>
          </a:xfrm>
          <a:prstGeom prst="rect">
            <a:avLst/>
          </a:prstGeom>
          <a:solidFill>
            <a:srgbClr val="6B94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sp>
        <p:nvSpPr>
          <p:cNvPr id="2051" name="Rectangle 3">
            <a:extLst>
              <a:ext uri="{FF2B5EF4-FFF2-40B4-BE49-F238E27FC236}">
                <a16:creationId xmlns:a16="http://schemas.microsoft.com/office/drawing/2014/main" id="{05273E19-9DF6-4D2D-AE6E-37E35A2303CD}"/>
              </a:ext>
            </a:extLst>
          </p:cNvPr>
          <p:cNvSpPr>
            <a:spLocks noGrp="1" noChangeArrowheads="1"/>
          </p:cNvSpPr>
          <p:nvPr>
            <p:ph type="subTitle" idx="1"/>
          </p:nvPr>
        </p:nvSpPr>
        <p:spPr>
          <a:xfrm>
            <a:off x="31221" y="1010118"/>
            <a:ext cx="4105529" cy="2849830"/>
          </a:xfrm>
        </p:spPr>
        <p:txBody>
          <a:bodyPr anchor="t">
            <a:normAutofit/>
          </a:bodyPr>
          <a:lstStyle/>
          <a:p>
            <a:pPr algn="l"/>
            <a:r>
              <a:rPr lang="tr-TR" altLang="tr-TR" sz="2200" dirty="0">
                <a:solidFill>
                  <a:schemeClr val="bg1"/>
                </a:solidFill>
              </a:rPr>
              <a:t>Bir kuruluş için en doğru insan kaynağının bulunması, en uygun şekilde yerleştirilmesi, elde tutulması ve geliştirilmesiyle ilgili faaliyetleri içeren işletme işlevidir.</a:t>
            </a:r>
          </a:p>
        </p:txBody>
      </p:sp>
      <p:cxnSp>
        <p:nvCxnSpPr>
          <p:cNvPr id="137" name="Straight Connector 136">
            <a:extLst>
              <a:ext uri="{FF2B5EF4-FFF2-40B4-BE49-F238E27FC236}">
                <a16:creationId xmlns:a16="http://schemas.microsoft.com/office/drawing/2014/main" id="{23B93832-6514-44F4-849B-5EE2C8A233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0009" y="3803954"/>
            <a:ext cx="294894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6" name="Resim 5">
            <a:extLst>
              <a:ext uri="{FF2B5EF4-FFF2-40B4-BE49-F238E27FC236}">
                <a16:creationId xmlns:a16="http://schemas.microsoft.com/office/drawing/2014/main" id="{3186F447-FDF7-4B5D-B6E9-4052EFD39107}"/>
              </a:ext>
            </a:extLst>
          </p:cNvPr>
          <p:cNvPicPr>
            <a:picLocks noChangeAspect="1"/>
          </p:cNvPicPr>
          <p:nvPr/>
        </p:nvPicPr>
        <p:blipFill>
          <a:blip r:embed="rId3"/>
          <a:stretch>
            <a:fillRect/>
          </a:stretch>
        </p:blipFill>
        <p:spPr>
          <a:xfrm>
            <a:off x="898064" y="-8520"/>
            <a:ext cx="6925656" cy="1066892"/>
          </a:xfrm>
          <a:prstGeom prst="rect">
            <a:avLst/>
          </a:prstGeom>
        </p:spPr>
      </p:pic>
      <p:grpSp>
        <p:nvGrpSpPr>
          <p:cNvPr id="8" name="Grup 7">
            <a:extLst>
              <a:ext uri="{FF2B5EF4-FFF2-40B4-BE49-F238E27FC236}">
                <a16:creationId xmlns:a16="http://schemas.microsoft.com/office/drawing/2014/main" id="{D55B5D29-D470-4CF9-A8C3-5C98B13708F9}"/>
              </a:ext>
            </a:extLst>
          </p:cNvPr>
          <p:cNvGrpSpPr/>
          <p:nvPr/>
        </p:nvGrpSpPr>
        <p:grpSpPr>
          <a:xfrm>
            <a:off x="7740352" y="-27384"/>
            <a:ext cx="1372427" cy="1512168"/>
            <a:chOff x="7740352" y="-27384"/>
            <a:chExt cx="1372427" cy="1512168"/>
          </a:xfrm>
        </p:grpSpPr>
        <p:sp>
          <p:nvSpPr>
            <p:cNvPr id="9" name="Dikdörtgen 8">
              <a:extLst>
                <a:ext uri="{FF2B5EF4-FFF2-40B4-BE49-F238E27FC236}">
                  <a16:creationId xmlns:a16="http://schemas.microsoft.com/office/drawing/2014/main" id="{6A897646-19E3-4C12-BEBC-34CAE5011923}"/>
                </a:ext>
              </a:extLst>
            </p:cNvPr>
            <p:cNvSpPr/>
            <p:nvPr userDrawn="1"/>
          </p:nvSpPr>
          <p:spPr>
            <a:xfrm>
              <a:off x="7740352" y="-27384"/>
              <a:ext cx="1296144" cy="1512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pic>
          <p:nvPicPr>
            <p:cNvPr id="10" name="Picture 2" descr="Ä°lgili resim">
              <a:extLst>
                <a:ext uri="{FF2B5EF4-FFF2-40B4-BE49-F238E27FC236}">
                  <a16:creationId xmlns:a16="http://schemas.microsoft.com/office/drawing/2014/main" id="{0699DFD3-732D-4DF0-B003-D9A0D2D39A16}"/>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t="12106" r="3557"/>
            <a:stretch/>
          </p:blipFill>
          <p:spPr bwMode="auto">
            <a:xfrm>
              <a:off x="7804433" y="0"/>
              <a:ext cx="1308346" cy="1444021"/>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Alt Bilgi Yer Tutucusu 1">
            <a:extLst>
              <a:ext uri="{FF2B5EF4-FFF2-40B4-BE49-F238E27FC236}">
                <a16:creationId xmlns:a16="http://schemas.microsoft.com/office/drawing/2014/main" id="{BB5BE345-DBA1-4D41-897C-3809B47F93F7}"/>
              </a:ext>
            </a:extLst>
          </p:cNvPr>
          <p:cNvSpPr txBox="1">
            <a:spLocks/>
          </p:cNvSpPr>
          <p:nvPr/>
        </p:nvSpPr>
        <p:spPr>
          <a:xfrm>
            <a:off x="0" y="6522674"/>
            <a:ext cx="9144000" cy="335326"/>
          </a:xfrm>
          <a:prstGeom prst="rect">
            <a:avLst/>
          </a:prstGeom>
          <a:solidFill>
            <a:srgbClr val="66CCFF">
              <a:alpha val="40000"/>
            </a:srgbClr>
          </a:solidFill>
        </p:spPr>
        <p:txBody>
          <a:bodyPr/>
          <a:lstStyle>
            <a:defPPr>
              <a:defRPr lang="tr-TR"/>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tr-TR" altLang="en-US" sz="1100" b="1" dirty="0">
                <a:solidFill>
                  <a:srgbClr val="27657B"/>
                </a:solidFill>
              </a:rPr>
              <a:t>Adem AKKUŞ - Bilişim Teknolojileri Öğretmeni</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up 6">
            <a:extLst>
              <a:ext uri="{FF2B5EF4-FFF2-40B4-BE49-F238E27FC236}">
                <a16:creationId xmlns:a16="http://schemas.microsoft.com/office/drawing/2014/main" id="{3211E549-2676-40D3-93D8-9F2E75B51A4F}"/>
              </a:ext>
            </a:extLst>
          </p:cNvPr>
          <p:cNvGrpSpPr/>
          <p:nvPr/>
        </p:nvGrpSpPr>
        <p:grpSpPr>
          <a:xfrm>
            <a:off x="7740352" y="-27384"/>
            <a:ext cx="1372427" cy="1512168"/>
            <a:chOff x="7740352" y="-27384"/>
            <a:chExt cx="1372427" cy="1512168"/>
          </a:xfrm>
        </p:grpSpPr>
        <p:sp>
          <p:nvSpPr>
            <p:cNvPr id="8" name="Dikdörtgen 7">
              <a:extLst>
                <a:ext uri="{FF2B5EF4-FFF2-40B4-BE49-F238E27FC236}">
                  <a16:creationId xmlns:a16="http://schemas.microsoft.com/office/drawing/2014/main" id="{6597CF60-CC3D-480A-A66F-94E0F5F0DC5C}"/>
                </a:ext>
              </a:extLst>
            </p:cNvPr>
            <p:cNvSpPr/>
            <p:nvPr userDrawn="1"/>
          </p:nvSpPr>
          <p:spPr>
            <a:xfrm>
              <a:off x="7740352" y="-27384"/>
              <a:ext cx="1296144" cy="1512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pic>
          <p:nvPicPr>
            <p:cNvPr id="9" name="Picture 2" descr="Ä°lgili resim">
              <a:extLst>
                <a:ext uri="{FF2B5EF4-FFF2-40B4-BE49-F238E27FC236}">
                  <a16:creationId xmlns:a16="http://schemas.microsoft.com/office/drawing/2014/main" id="{E54538DB-C4AE-48EE-94F8-A92E00571719}"/>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12106" r="3557"/>
            <a:stretch/>
          </p:blipFill>
          <p:spPr bwMode="auto">
            <a:xfrm>
              <a:off x="7804433" y="0"/>
              <a:ext cx="1308346" cy="1444021"/>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1210444"/>
            <a:ext cx="3285757" cy="4419078"/>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900" fontAlgn="auto">
              <a:spcBef>
                <a:spcPts val="0"/>
              </a:spcBef>
              <a:spcAft>
                <a:spcPts val="0"/>
              </a:spcAft>
              <a:defRPr/>
            </a:pPr>
            <a:endParaRPr lang="en-US" sz="1350">
              <a:solidFill>
                <a:prstClr val="white"/>
              </a:solidFill>
              <a:latin typeface="Calibri" panose="020F0502020204030204"/>
            </a:endParaRPr>
          </a:p>
        </p:txBody>
      </p:sp>
      <p:sp>
        <p:nvSpPr>
          <p:cNvPr id="2" name="Title 1">
            <a:extLst>
              <a:ext uri="{FF2B5EF4-FFF2-40B4-BE49-F238E27FC236}">
                <a16:creationId xmlns:a16="http://schemas.microsoft.com/office/drawing/2014/main" id="{44D4BD3F-2418-4183-8B82-84FFB268B45B}"/>
              </a:ext>
            </a:extLst>
          </p:cNvPr>
          <p:cNvSpPr>
            <a:spLocks noGrp="1"/>
          </p:cNvSpPr>
          <p:nvPr>
            <p:ph type="title"/>
          </p:nvPr>
        </p:nvSpPr>
        <p:spPr>
          <a:xfrm>
            <a:off x="363072" y="1228478"/>
            <a:ext cx="3128808" cy="4401044"/>
          </a:xfrm>
        </p:spPr>
        <p:txBody>
          <a:bodyPr>
            <a:normAutofit/>
          </a:bodyPr>
          <a:lstStyle/>
          <a:p>
            <a:r>
              <a:rPr lang="tr-TR" sz="3600" b="1" dirty="0">
                <a:solidFill>
                  <a:srgbClr val="FFFFFF"/>
                </a:solidFill>
              </a:rPr>
              <a:t>İnsan Kaynakları Yönetiminin Yararları</a:t>
            </a:r>
          </a:p>
        </p:txBody>
      </p:sp>
      <p:graphicFrame>
        <p:nvGraphicFramePr>
          <p:cNvPr id="5" name="Content Placeholder 2">
            <a:extLst>
              <a:ext uri="{FF2B5EF4-FFF2-40B4-BE49-F238E27FC236}">
                <a16:creationId xmlns:a16="http://schemas.microsoft.com/office/drawing/2014/main" id="{AAF01170-17B9-4BB6-8732-FEB35779C1B4}"/>
              </a:ext>
            </a:extLst>
          </p:cNvPr>
          <p:cNvGraphicFramePr>
            <a:graphicFrameLocks noGrp="1"/>
          </p:cNvGraphicFramePr>
          <p:nvPr>
            <p:ph idx="1"/>
            <p:extLst>
              <p:ext uri="{D42A27DB-BD31-4B8C-83A1-F6EECF244321}">
                <p14:modId xmlns:p14="http://schemas.microsoft.com/office/powerpoint/2010/main" val="3951652943"/>
              </p:ext>
            </p:extLst>
          </p:nvPr>
        </p:nvGraphicFramePr>
        <p:xfrm>
          <a:off x="3752886" y="1124744"/>
          <a:ext cx="5283610" cy="52428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ayt Numarası Yer Tutucusu 3">
            <a:extLst>
              <a:ext uri="{FF2B5EF4-FFF2-40B4-BE49-F238E27FC236}">
                <a16:creationId xmlns:a16="http://schemas.microsoft.com/office/drawing/2014/main" id="{C67ABE05-9E2A-468B-9B70-FA7EC7AD1D7E}"/>
              </a:ext>
            </a:extLst>
          </p:cNvPr>
          <p:cNvSpPr>
            <a:spLocks noGrp="1"/>
          </p:cNvSpPr>
          <p:nvPr>
            <p:ph type="sldNum" sz="quarter" idx="12"/>
          </p:nvPr>
        </p:nvSpPr>
        <p:spPr/>
        <p:txBody>
          <a:bodyPr/>
          <a:lstStyle/>
          <a:p>
            <a:fld id="{EFCA2CAC-61E1-4CDC-896B-521CC1021E9B}" type="slidenum">
              <a:rPr lang="tr-TR" smtClean="0"/>
              <a:t>11</a:t>
            </a:fld>
            <a:endParaRPr lang="tr-TR"/>
          </a:p>
        </p:txBody>
      </p:sp>
      <p:sp>
        <p:nvSpPr>
          <p:cNvPr id="6" name="Veri Yer Tutucusu 5">
            <a:extLst>
              <a:ext uri="{FF2B5EF4-FFF2-40B4-BE49-F238E27FC236}">
                <a16:creationId xmlns:a16="http://schemas.microsoft.com/office/drawing/2014/main" id="{52377625-B81A-4C4A-BD79-DC87F0F08C32}"/>
              </a:ext>
            </a:extLst>
          </p:cNvPr>
          <p:cNvSpPr>
            <a:spLocks noGrp="1"/>
          </p:cNvSpPr>
          <p:nvPr>
            <p:ph type="dt" sz="half" idx="10"/>
          </p:nvPr>
        </p:nvSpPr>
        <p:spPr/>
        <p:txBody>
          <a:bodyPr/>
          <a:lstStyle/>
          <a:p>
            <a:endParaRPr lang="tr-TR"/>
          </a:p>
        </p:txBody>
      </p:sp>
      <p:sp>
        <p:nvSpPr>
          <p:cNvPr id="11" name="Alt Bilgi Yer Tutucusu 1">
            <a:extLst>
              <a:ext uri="{FF2B5EF4-FFF2-40B4-BE49-F238E27FC236}">
                <a16:creationId xmlns:a16="http://schemas.microsoft.com/office/drawing/2014/main" id="{A71903F7-C088-49F5-A934-B2F4B41A8683}"/>
              </a:ext>
            </a:extLst>
          </p:cNvPr>
          <p:cNvSpPr txBox="1">
            <a:spLocks/>
          </p:cNvSpPr>
          <p:nvPr/>
        </p:nvSpPr>
        <p:spPr>
          <a:xfrm>
            <a:off x="0" y="6522674"/>
            <a:ext cx="9144000" cy="335326"/>
          </a:xfrm>
          <a:prstGeom prst="rect">
            <a:avLst/>
          </a:prstGeom>
          <a:solidFill>
            <a:srgbClr val="66CCFF">
              <a:alpha val="40000"/>
            </a:srgbClr>
          </a:solidFill>
        </p:spPr>
        <p:txBody>
          <a:bodyPr/>
          <a:lstStyle>
            <a:defPPr>
              <a:defRPr lang="tr-TR"/>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tr-TR" altLang="en-US" sz="1100" b="1" dirty="0">
                <a:solidFill>
                  <a:srgbClr val="27657B"/>
                </a:solidFill>
              </a:rPr>
              <a:t>Adem AKKUŞ - Bilişim Teknolojileri Öğretmeni</a:t>
            </a:r>
          </a:p>
        </p:txBody>
      </p:sp>
    </p:spTree>
    <p:extLst>
      <p:ext uri="{BB962C8B-B14F-4D97-AF65-F5344CB8AC3E}">
        <p14:creationId xmlns:p14="http://schemas.microsoft.com/office/powerpoint/2010/main" val="3428507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1097280"/>
            <a:ext cx="8661654" cy="466344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sp>
        <p:nvSpPr>
          <p:cNvPr id="2" name="Title 1">
            <a:extLst>
              <a:ext uri="{FF2B5EF4-FFF2-40B4-BE49-F238E27FC236}">
                <a16:creationId xmlns:a16="http://schemas.microsoft.com/office/drawing/2014/main" id="{7B126EA9-8420-4CD3-BAEF-19DD08180C16}"/>
              </a:ext>
            </a:extLst>
          </p:cNvPr>
          <p:cNvSpPr>
            <a:spLocks noGrp="1"/>
          </p:cNvSpPr>
          <p:nvPr>
            <p:ph type="title"/>
          </p:nvPr>
        </p:nvSpPr>
        <p:spPr>
          <a:xfrm>
            <a:off x="323531" y="1580158"/>
            <a:ext cx="2925892" cy="3697685"/>
          </a:xfrm>
        </p:spPr>
        <p:txBody>
          <a:bodyPr>
            <a:normAutofit/>
          </a:bodyPr>
          <a:lstStyle/>
          <a:p>
            <a:pPr algn="r"/>
            <a:r>
              <a:rPr lang="tr-TR" sz="4400" b="1" dirty="0">
                <a:solidFill>
                  <a:srgbClr val="002060"/>
                </a:solidFill>
              </a:rPr>
              <a:t>İnsan Kaynakları Yönetiminin Temel Amaçları</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400300"/>
            <a:ext cx="0" cy="2057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FDF1861-5E02-434E-9412-92BB10084615}"/>
              </a:ext>
            </a:extLst>
          </p:cNvPr>
          <p:cNvSpPr>
            <a:spLocks noGrp="1"/>
          </p:cNvSpPr>
          <p:nvPr>
            <p:ph idx="1"/>
          </p:nvPr>
        </p:nvSpPr>
        <p:spPr>
          <a:xfrm>
            <a:off x="3490722" y="1196752"/>
            <a:ext cx="5412104" cy="4563968"/>
          </a:xfrm>
        </p:spPr>
        <p:txBody>
          <a:bodyPr anchor="ctr">
            <a:normAutofit/>
          </a:bodyPr>
          <a:lstStyle/>
          <a:p>
            <a:r>
              <a:rPr lang="tr-TR" sz="2400" dirty="0">
                <a:solidFill>
                  <a:srgbClr val="27657B"/>
                </a:solidFill>
              </a:rPr>
              <a:t>İnsan kaynaklarını en etkin ve verimli şekilde kullanmak, </a:t>
            </a:r>
          </a:p>
          <a:p>
            <a:r>
              <a:rPr lang="tr-TR" sz="2400" dirty="0">
                <a:solidFill>
                  <a:srgbClr val="27657B"/>
                </a:solidFill>
              </a:rPr>
              <a:t>Doğru insanları, doğru işlerde istihdam etmek; bir başka ifadeyle, iş için gerekli bilgi, beceri ve yeteneğe sahip kişileri seçmek ve bunları kendilerine en uygun birimlere ya da departmanlara yerleştirmek, </a:t>
            </a:r>
          </a:p>
          <a:p>
            <a:r>
              <a:rPr lang="tr-TR" sz="2400" dirty="0">
                <a:solidFill>
                  <a:srgbClr val="27657B"/>
                </a:solidFill>
              </a:rPr>
              <a:t>İnsanların performanslarına uygun şekilde işte yükselmelerini sağlamak, </a:t>
            </a:r>
          </a:p>
        </p:txBody>
      </p:sp>
      <p:sp>
        <p:nvSpPr>
          <p:cNvPr id="5" name="Slayt Numarası Yer Tutucusu 4">
            <a:extLst>
              <a:ext uri="{FF2B5EF4-FFF2-40B4-BE49-F238E27FC236}">
                <a16:creationId xmlns:a16="http://schemas.microsoft.com/office/drawing/2014/main" id="{9F787E4A-3D75-48D4-9912-91ADA24C8007}"/>
              </a:ext>
            </a:extLst>
          </p:cNvPr>
          <p:cNvSpPr>
            <a:spLocks noGrp="1"/>
          </p:cNvSpPr>
          <p:nvPr>
            <p:ph type="sldNum" sz="quarter" idx="12"/>
          </p:nvPr>
        </p:nvSpPr>
        <p:spPr/>
        <p:txBody>
          <a:bodyPr/>
          <a:lstStyle/>
          <a:p>
            <a:fld id="{EFCA2CAC-61E1-4CDC-896B-521CC1021E9B}" type="slidenum">
              <a:rPr lang="tr-TR" smtClean="0"/>
              <a:t>12</a:t>
            </a:fld>
            <a:endParaRPr lang="tr-TR"/>
          </a:p>
        </p:txBody>
      </p:sp>
      <p:grpSp>
        <p:nvGrpSpPr>
          <p:cNvPr id="8" name="Grup 7">
            <a:extLst>
              <a:ext uri="{FF2B5EF4-FFF2-40B4-BE49-F238E27FC236}">
                <a16:creationId xmlns:a16="http://schemas.microsoft.com/office/drawing/2014/main" id="{9C04FA4A-AD29-48FF-B04A-29471092B173}"/>
              </a:ext>
            </a:extLst>
          </p:cNvPr>
          <p:cNvGrpSpPr/>
          <p:nvPr/>
        </p:nvGrpSpPr>
        <p:grpSpPr>
          <a:xfrm>
            <a:off x="7740352" y="-27384"/>
            <a:ext cx="1372427" cy="1512168"/>
            <a:chOff x="7740352" y="-27384"/>
            <a:chExt cx="1372427" cy="1512168"/>
          </a:xfrm>
        </p:grpSpPr>
        <p:sp>
          <p:nvSpPr>
            <p:cNvPr id="9" name="Dikdörtgen 8">
              <a:extLst>
                <a:ext uri="{FF2B5EF4-FFF2-40B4-BE49-F238E27FC236}">
                  <a16:creationId xmlns:a16="http://schemas.microsoft.com/office/drawing/2014/main" id="{1CA9C54A-4B4D-4D47-BFE0-37389985F8AF}"/>
                </a:ext>
              </a:extLst>
            </p:cNvPr>
            <p:cNvSpPr/>
            <p:nvPr userDrawn="1"/>
          </p:nvSpPr>
          <p:spPr>
            <a:xfrm>
              <a:off x="7740352" y="-27384"/>
              <a:ext cx="1296144" cy="1512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pic>
          <p:nvPicPr>
            <p:cNvPr id="11" name="Picture 2" descr="Ä°lgili resim">
              <a:extLst>
                <a:ext uri="{FF2B5EF4-FFF2-40B4-BE49-F238E27FC236}">
                  <a16:creationId xmlns:a16="http://schemas.microsoft.com/office/drawing/2014/main" id="{5152385B-20A1-4AAE-BE84-0CCADA7F7680}"/>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12106" r="3557"/>
            <a:stretch/>
          </p:blipFill>
          <p:spPr bwMode="auto">
            <a:xfrm>
              <a:off x="7804433" y="0"/>
              <a:ext cx="1308346" cy="1444021"/>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Veri Yer Tutucusu 5">
            <a:extLst>
              <a:ext uri="{FF2B5EF4-FFF2-40B4-BE49-F238E27FC236}">
                <a16:creationId xmlns:a16="http://schemas.microsoft.com/office/drawing/2014/main" id="{E7B60AC6-423A-4CA0-A735-853567FB775B}"/>
              </a:ext>
            </a:extLst>
          </p:cNvPr>
          <p:cNvSpPr>
            <a:spLocks noGrp="1"/>
          </p:cNvSpPr>
          <p:nvPr>
            <p:ph type="dt" sz="half" idx="10"/>
          </p:nvPr>
        </p:nvSpPr>
        <p:spPr/>
        <p:txBody>
          <a:bodyPr/>
          <a:lstStyle/>
          <a:p>
            <a:endParaRPr lang="tr-TR"/>
          </a:p>
        </p:txBody>
      </p:sp>
      <p:sp>
        <p:nvSpPr>
          <p:cNvPr id="12" name="Alt Bilgi Yer Tutucusu 1">
            <a:extLst>
              <a:ext uri="{FF2B5EF4-FFF2-40B4-BE49-F238E27FC236}">
                <a16:creationId xmlns:a16="http://schemas.microsoft.com/office/drawing/2014/main" id="{DECC4859-2AE3-4F71-9E22-DF86E140A93C}"/>
              </a:ext>
            </a:extLst>
          </p:cNvPr>
          <p:cNvSpPr txBox="1">
            <a:spLocks/>
          </p:cNvSpPr>
          <p:nvPr/>
        </p:nvSpPr>
        <p:spPr>
          <a:xfrm>
            <a:off x="0" y="6522674"/>
            <a:ext cx="9144000" cy="335326"/>
          </a:xfrm>
          <a:prstGeom prst="rect">
            <a:avLst/>
          </a:prstGeom>
          <a:solidFill>
            <a:srgbClr val="66CCFF">
              <a:alpha val="40000"/>
            </a:srgbClr>
          </a:solidFill>
        </p:spPr>
        <p:txBody>
          <a:bodyPr/>
          <a:lstStyle>
            <a:defPPr>
              <a:defRPr lang="tr-TR"/>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tr-TR" altLang="en-US" sz="1100" b="1" dirty="0">
                <a:solidFill>
                  <a:srgbClr val="27657B"/>
                </a:solidFill>
              </a:rPr>
              <a:t>Adem AKKUŞ - Bilişim Teknolojileri Öğretmeni</a:t>
            </a:r>
          </a:p>
        </p:txBody>
      </p:sp>
    </p:spTree>
    <p:extLst>
      <p:ext uri="{BB962C8B-B14F-4D97-AF65-F5344CB8AC3E}">
        <p14:creationId xmlns:p14="http://schemas.microsoft.com/office/powerpoint/2010/main" val="3888575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1097280"/>
            <a:ext cx="8661654" cy="466344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sp>
        <p:nvSpPr>
          <p:cNvPr id="2" name="Title 1">
            <a:extLst>
              <a:ext uri="{FF2B5EF4-FFF2-40B4-BE49-F238E27FC236}">
                <a16:creationId xmlns:a16="http://schemas.microsoft.com/office/drawing/2014/main" id="{7B126EA9-8420-4CD3-BAEF-19DD08180C16}"/>
              </a:ext>
            </a:extLst>
          </p:cNvPr>
          <p:cNvSpPr>
            <a:spLocks noGrp="1"/>
          </p:cNvSpPr>
          <p:nvPr>
            <p:ph type="title"/>
          </p:nvPr>
        </p:nvSpPr>
        <p:spPr>
          <a:xfrm>
            <a:off x="323531" y="1580158"/>
            <a:ext cx="2925892" cy="3697685"/>
          </a:xfrm>
        </p:spPr>
        <p:txBody>
          <a:bodyPr>
            <a:normAutofit/>
          </a:bodyPr>
          <a:lstStyle/>
          <a:p>
            <a:pPr algn="r"/>
            <a:r>
              <a:rPr lang="tr-TR" sz="4400" b="1" dirty="0">
                <a:solidFill>
                  <a:srgbClr val="002060"/>
                </a:solidFill>
              </a:rPr>
              <a:t>İnsan Kaynakları Yönetiminin Temel Amaçları</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400300"/>
            <a:ext cx="0" cy="2057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FDF1861-5E02-434E-9412-92BB10084615}"/>
              </a:ext>
            </a:extLst>
          </p:cNvPr>
          <p:cNvSpPr>
            <a:spLocks noGrp="1"/>
          </p:cNvSpPr>
          <p:nvPr>
            <p:ph idx="1"/>
          </p:nvPr>
        </p:nvSpPr>
        <p:spPr>
          <a:xfrm>
            <a:off x="3490722" y="1196752"/>
            <a:ext cx="5412104" cy="4563968"/>
          </a:xfrm>
        </p:spPr>
        <p:txBody>
          <a:bodyPr anchor="ctr">
            <a:normAutofit lnSpcReduction="10000"/>
          </a:bodyPr>
          <a:lstStyle/>
          <a:p>
            <a:r>
              <a:rPr lang="tr-TR" sz="2400" dirty="0">
                <a:solidFill>
                  <a:srgbClr val="27657B"/>
                </a:solidFill>
              </a:rPr>
              <a:t>Çalışanları takdir ve motive etmek; organizasyonda çalışanlar üzerinde de </a:t>
            </a:r>
            <a:r>
              <a:rPr lang="tr-TR" sz="2400" dirty="0" err="1">
                <a:solidFill>
                  <a:srgbClr val="27657B"/>
                </a:solidFill>
              </a:rPr>
              <a:t>demotive</a:t>
            </a:r>
            <a:r>
              <a:rPr lang="tr-TR" sz="2400" dirty="0">
                <a:solidFill>
                  <a:srgbClr val="27657B"/>
                </a:solidFill>
              </a:rPr>
              <a:t> edici faktörleri ortadan kaldırmak, </a:t>
            </a:r>
          </a:p>
          <a:p>
            <a:r>
              <a:rPr lang="tr-TR" sz="2400" dirty="0">
                <a:solidFill>
                  <a:srgbClr val="27657B"/>
                </a:solidFill>
              </a:rPr>
              <a:t>Çalışanların performans değerlendirilmesini bilimsel esaslar ve standartlar dahilinde yürütmek, </a:t>
            </a:r>
          </a:p>
          <a:p>
            <a:r>
              <a:rPr lang="tr-TR" sz="2400" dirty="0">
                <a:solidFill>
                  <a:srgbClr val="27657B"/>
                </a:solidFill>
              </a:rPr>
              <a:t>Ücret ve maddi teşviklerin takdir edilmesinde adil olmaya çalışmak; kişilerin iş performanslarına dayalı ücret takdir etmek ve bunu mümkün olduğu ölçüde objektif kriterler çerçevesinde yapmak. </a:t>
            </a:r>
          </a:p>
        </p:txBody>
      </p:sp>
      <p:sp>
        <p:nvSpPr>
          <p:cNvPr id="5" name="Slayt Numarası Yer Tutucusu 4">
            <a:extLst>
              <a:ext uri="{FF2B5EF4-FFF2-40B4-BE49-F238E27FC236}">
                <a16:creationId xmlns:a16="http://schemas.microsoft.com/office/drawing/2014/main" id="{DA444E82-3CB9-4FE8-A51E-0BA76C19368E}"/>
              </a:ext>
            </a:extLst>
          </p:cNvPr>
          <p:cNvSpPr>
            <a:spLocks noGrp="1"/>
          </p:cNvSpPr>
          <p:nvPr>
            <p:ph type="sldNum" sz="quarter" idx="12"/>
          </p:nvPr>
        </p:nvSpPr>
        <p:spPr/>
        <p:txBody>
          <a:bodyPr/>
          <a:lstStyle/>
          <a:p>
            <a:fld id="{EFCA2CAC-61E1-4CDC-896B-521CC1021E9B}" type="slidenum">
              <a:rPr lang="tr-TR" smtClean="0"/>
              <a:t>13</a:t>
            </a:fld>
            <a:endParaRPr lang="tr-TR"/>
          </a:p>
        </p:txBody>
      </p:sp>
      <p:grpSp>
        <p:nvGrpSpPr>
          <p:cNvPr id="8" name="Grup 7">
            <a:extLst>
              <a:ext uri="{FF2B5EF4-FFF2-40B4-BE49-F238E27FC236}">
                <a16:creationId xmlns:a16="http://schemas.microsoft.com/office/drawing/2014/main" id="{1ADCFCC5-9891-4E28-9395-6290C03DDDBA}"/>
              </a:ext>
            </a:extLst>
          </p:cNvPr>
          <p:cNvGrpSpPr/>
          <p:nvPr/>
        </p:nvGrpSpPr>
        <p:grpSpPr>
          <a:xfrm>
            <a:off x="7740352" y="-27384"/>
            <a:ext cx="1372427" cy="1512168"/>
            <a:chOff x="7740352" y="-27384"/>
            <a:chExt cx="1372427" cy="1512168"/>
          </a:xfrm>
        </p:grpSpPr>
        <p:sp>
          <p:nvSpPr>
            <p:cNvPr id="9" name="Dikdörtgen 8">
              <a:extLst>
                <a:ext uri="{FF2B5EF4-FFF2-40B4-BE49-F238E27FC236}">
                  <a16:creationId xmlns:a16="http://schemas.microsoft.com/office/drawing/2014/main" id="{89B2F6EF-B73B-40C0-8ADC-AFDAE8C12F72}"/>
                </a:ext>
              </a:extLst>
            </p:cNvPr>
            <p:cNvSpPr/>
            <p:nvPr userDrawn="1"/>
          </p:nvSpPr>
          <p:spPr>
            <a:xfrm>
              <a:off x="7740352" y="-27384"/>
              <a:ext cx="1296144" cy="1512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pic>
          <p:nvPicPr>
            <p:cNvPr id="11" name="Picture 2" descr="Ä°lgili resim">
              <a:extLst>
                <a:ext uri="{FF2B5EF4-FFF2-40B4-BE49-F238E27FC236}">
                  <a16:creationId xmlns:a16="http://schemas.microsoft.com/office/drawing/2014/main" id="{EDF985AD-B8A7-41E2-9682-210945EBC03D}"/>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12106" r="3557"/>
            <a:stretch/>
          </p:blipFill>
          <p:spPr bwMode="auto">
            <a:xfrm>
              <a:off x="7804433" y="0"/>
              <a:ext cx="1308346" cy="1444021"/>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Veri Yer Tutucusu 5">
            <a:extLst>
              <a:ext uri="{FF2B5EF4-FFF2-40B4-BE49-F238E27FC236}">
                <a16:creationId xmlns:a16="http://schemas.microsoft.com/office/drawing/2014/main" id="{9EFDF88E-EB51-48DA-93B9-EEC9615E65CC}"/>
              </a:ext>
            </a:extLst>
          </p:cNvPr>
          <p:cNvSpPr>
            <a:spLocks noGrp="1"/>
          </p:cNvSpPr>
          <p:nvPr>
            <p:ph type="dt" sz="half" idx="10"/>
          </p:nvPr>
        </p:nvSpPr>
        <p:spPr/>
        <p:txBody>
          <a:bodyPr/>
          <a:lstStyle/>
          <a:p>
            <a:endParaRPr lang="tr-TR"/>
          </a:p>
        </p:txBody>
      </p:sp>
      <p:sp>
        <p:nvSpPr>
          <p:cNvPr id="12" name="Alt Bilgi Yer Tutucusu 1">
            <a:extLst>
              <a:ext uri="{FF2B5EF4-FFF2-40B4-BE49-F238E27FC236}">
                <a16:creationId xmlns:a16="http://schemas.microsoft.com/office/drawing/2014/main" id="{2EA6AB41-893D-4560-A708-FE10D1803D1A}"/>
              </a:ext>
            </a:extLst>
          </p:cNvPr>
          <p:cNvSpPr txBox="1">
            <a:spLocks/>
          </p:cNvSpPr>
          <p:nvPr/>
        </p:nvSpPr>
        <p:spPr>
          <a:xfrm>
            <a:off x="0" y="6550058"/>
            <a:ext cx="9144000" cy="335326"/>
          </a:xfrm>
          <a:prstGeom prst="rect">
            <a:avLst/>
          </a:prstGeom>
          <a:solidFill>
            <a:srgbClr val="66CCFF">
              <a:alpha val="40000"/>
            </a:srgbClr>
          </a:solidFill>
        </p:spPr>
        <p:txBody>
          <a:bodyPr/>
          <a:lstStyle>
            <a:defPPr>
              <a:defRPr lang="tr-TR"/>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tr-TR" altLang="en-US" sz="1100" b="1" dirty="0">
                <a:solidFill>
                  <a:srgbClr val="27657B"/>
                </a:solidFill>
              </a:rPr>
              <a:t>Adem AKKUŞ - Bilişim Teknolojileri Öğretmeni</a:t>
            </a:r>
          </a:p>
        </p:txBody>
      </p:sp>
    </p:spTree>
    <p:extLst>
      <p:ext uri="{BB962C8B-B14F-4D97-AF65-F5344CB8AC3E}">
        <p14:creationId xmlns:p14="http://schemas.microsoft.com/office/powerpoint/2010/main" val="4581764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sp>
        <p:nvSpPr>
          <p:cNvPr id="15"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1510168" cy="5143500"/>
          </a:xfrm>
          <a:prstGeom prst="rect">
            <a:avLst/>
          </a:prstGeom>
          <a:solidFill>
            <a:srgbClr val="5147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sp>
        <p:nvSpPr>
          <p:cNvPr id="2" name="Title 1">
            <a:extLst>
              <a:ext uri="{FF2B5EF4-FFF2-40B4-BE49-F238E27FC236}">
                <a16:creationId xmlns:a16="http://schemas.microsoft.com/office/drawing/2014/main" id="{B24495C1-3044-480F-8DB4-3312DA79F9C5}"/>
              </a:ext>
            </a:extLst>
          </p:cNvPr>
          <p:cNvSpPr>
            <a:spLocks noGrp="1"/>
          </p:cNvSpPr>
          <p:nvPr>
            <p:ph type="title"/>
          </p:nvPr>
        </p:nvSpPr>
        <p:spPr>
          <a:xfrm>
            <a:off x="480060" y="2413023"/>
            <a:ext cx="2064266" cy="2031956"/>
          </a:xfrm>
          <a:prstGeom prst="ellipse">
            <a:avLst/>
          </a:prstGeom>
          <a:solidFill>
            <a:srgbClr val="262626"/>
          </a:solidFill>
          <a:ln w="174625" cmpd="thinThick">
            <a:solidFill>
              <a:srgbClr val="262626"/>
            </a:solidFill>
          </a:ln>
        </p:spPr>
        <p:txBody>
          <a:bodyPr vert="horz" lIns="68580" tIns="34290" rIns="68580" bIns="34290" rtlCol="0" anchor="ctr">
            <a:normAutofit/>
          </a:bodyPr>
          <a:lstStyle/>
          <a:p>
            <a:pPr algn="ctr"/>
            <a:r>
              <a:rPr lang="en-US" sz="1950" dirty="0">
                <a:solidFill>
                  <a:srgbClr val="FFFFFF"/>
                </a:solidFill>
              </a:rPr>
              <a:t>İKY </a:t>
            </a:r>
            <a:r>
              <a:rPr lang="en-US" sz="1950" dirty="0" err="1">
                <a:solidFill>
                  <a:srgbClr val="FFFFFF"/>
                </a:solidFill>
              </a:rPr>
              <a:t>Aşamaları</a:t>
            </a:r>
            <a:endParaRPr lang="en-US" sz="1950" dirty="0">
              <a:solidFill>
                <a:srgbClr val="FFFFFF"/>
              </a:solidFill>
            </a:endParaRPr>
          </a:p>
        </p:txBody>
      </p:sp>
      <p:pic>
        <p:nvPicPr>
          <p:cNvPr id="5" name="Picture 4">
            <a:extLst>
              <a:ext uri="{FF2B5EF4-FFF2-40B4-BE49-F238E27FC236}">
                <a16:creationId xmlns:a16="http://schemas.microsoft.com/office/drawing/2014/main" id="{390262EF-F53C-4F28-9C72-BA9850192FE6}"/>
              </a:ext>
            </a:extLst>
          </p:cNvPr>
          <p:cNvPicPr>
            <a:picLocks noChangeAspect="1"/>
          </p:cNvPicPr>
          <p:nvPr/>
        </p:nvPicPr>
        <p:blipFill>
          <a:blip r:embed="rId2"/>
          <a:stretch>
            <a:fillRect/>
          </a:stretch>
        </p:blipFill>
        <p:spPr>
          <a:xfrm>
            <a:off x="2544326" y="1145937"/>
            <a:ext cx="6339221" cy="4548392"/>
          </a:xfrm>
          <a:prstGeom prst="rect">
            <a:avLst/>
          </a:prstGeom>
        </p:spPr>
      </p:pic>
      <p:sp>
        <p:nvSpPr>
          <p:cNvPr id="4" name="Slayt Numarası Yer Tutucusu 3">
            <a:extLst>
              <a:ext uri="{FF2B5EF4-FFF2-40B4-BE49-F238E27FC236}">
                <a16:creationId xmlns:a16="http://schemas.microsoft.com/office/drawing/2014/main" id="{05103C32-5D35-4CAF-AB28-D1507EA70897}"/>
              </a:ext>
            </a:extLst>
          </p:cNvPr>
          <p:cNvSpPr>
            <a:spLocks noGrp="1"/>
          </p:cNvSpPr>
          <p:nvPr>
            <p:ph type="sldNum" sz="quarter" idx="12"/>
          </p:nvPr>
        </p:nvSpPr>
        <p:spPr/>
        <p:txBody>
          <a:bodyPr/>
          <a:lstStyle/>
          <a:p>
            <a:fld id="{EFCA2CAC-61E1-4CDC-896B-521CC1021E9B}" type="slidenum">
              <a:rPr lang="tr-TR" smtClean="0"/>
              <a:t>14</a:t>
            </a:fld>
            <a:endParaRPr lang="tr-TR"/>
          </a:p>
        </p:txBody>
      </p:sp>
      <p:grpSp>
        <p:nvGrpSpPr>
          <p:cNvPr id="8" name="Grup 7">
            <a:extLst>
              <a:ext uri="{FF2B5EF4-FFF2-40B4-BE49-F238E27FC236}">
                <a16:creationId xmlns:a16="http://schemas.microsoft.com/office/drawing/2014/main" id="{56DD09E2-71C0-4F18-9E48-61470D65DB12}"/>
              </a:ext>
            </a:extLst>
          </p:cNvPr>
          <p:cNvGrpSpPr/>
          <p:nvPr/>
        </p:nvGrpSpPr>
        <p:grpSpPr>
          <a:xfrm>
            <a:off x="7740352" y="-27384"/>
            <a:ext cx="1372427" cy="1512168"/>
            <a:chOff x="7740352" y="-27384"/>
            <a:chExt cx="1372427" cy="1512168"/>
          </a:xfrm>
        </p:grpSpPr>
        <p:sp>
          <p:nvSpPr>
            <p:cNvPr id="9" name="Dikdörtgen 8">
              <a:extLst>
                <a:ext uri="{FF2B5EF4-FFF2-40B4-BE49-F238E27FC236}">
                  <a16:creationId xmlns:a16="http://schemas.microsoft.com/office/drawing/2014/main" id="{A1434BCA-E2D4-48A9-9E64-DA5C56828441}"/>
                </a:ext>
              </a:extLst>
            </p:cNvPr>
            <p:cNvSpPr/>
            <p:nvPr userDrawn="1"/>
          </p:nvSpPr>
          <p:spPr>
            <a:xfrm>
              <a:off x="7740352" y="-27384"/>
              <a:ext cx="1296144" cy="1512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pic>
          <p:nvPicPr>
            <p:cNvPr id="10" name="Picture 2" descr="Ä°lgili resim">
              <a:extLst>
                <a:ext uri="{FF2B5EF4-FFF2-40B4-BE49-F238E27FC236}">
                  <a16:creationId xmlns:a16="http://schemas.microsoft.com/office/drawing/2014/main" id="{D16190E9-FB32-4290-BE6B-E0111E775D14}"/>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12106" r="3557"/>
            <a:stretch/>
          </p:blipFill>
          <p:spPr bwMode="auto">
            <a:xfrm>
              <a:off x="7804433" y="0"/>
              <a:ext cx="1308346" cy="1444021"/>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Veri Yer Tutucusu 5">
            <a:extLst>
              <a:ext uri="{FF2B5EF4-FFF2-40B4-BE49-F238E27FC236}">
                <a16:creationId xmlns:a16="http://schemas.microsoft.com/office/drawing/2014/main" id="{115961F7-4B5C-4599-ADAF-5CBC95E77891}"/>
              </a:ext>
            </a:extLst>
          </p:cNvPr>
          <p:cNvSpPr>
            <a:spLocks noGrp="1"/>
          </p:cNvSpPr>
          <p:nvPr>
            <p:ph type="dt" sz="half" idx="10"/>
          </p:nvPr>
        </p:nvSpPr>
        <p:spPr/>
        <p:txBody>
          <a:bodyPr/>
          <a:lstStyle/>
          <a:p>
            <a:endParaRPr lang="tr-TR"/>
          </a:p>
        </p:txBody>
      </p:sp>
      <p:sp>
        <p:nvSpPr>
          <p:cNvPr id="12" name="Alt Bilgi Yer Tutucusu 1">
            <a:extLst>
              <a:ext uri="{FF2B5EF4-FFF2-40B4-BE49-F238E27FC236}">
                <a16:creationId xmlns:a16="http://schemas.microsoft.com/office/drawing/2014/main" id="{569FFB09-FD3F-4A1E-8A52-8B9A7A32CCEF}"/>
              </a:ext>
            </a:extLst>
          </p:cNvPr>
          <p:cNvSpPr txBox="1">
            <a:spLocks/>
          </p:cNvSpPr>
          <p:nvPr/>
        </p:nvSpPr>
        <p:spPr>
          <a:xfrm>
            <a:off x="0" y="6522674"/>
            <a:ext cx="9144000" cy="335326"/>
          </a:xfrm>
          <a:prstGeom prst="rect">
            <a:avLst/>
          </a:prstGeom>
          <a:solidFill>
            <a:srgbClr val="66CCFF">
              <a:alpha val="40000"/>
            </a:srgbClr>
          </a:solidFill>
        </p:spPr>
        <p:txBody>
          <a:bodyPr/>
          <a:lstStyle>
            <a:defPPr>
              <a:defRPr lang="tr-TR"/>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tr-TR" altLang="en-US" sz="1100" b="1" dirty="0">
                <a:solidFill>
                  <a:srgbClr val="27657B"/>
                </a:solidFill>
              </a:rPr>
              <a:t>Adem AKKUŞ - Bilişim Teknolojileri Öğretmeni</a:t>
            </a:r>
          </a:p>
        </p:txBody>
      </p:sp>
    </p:spTree>
    <p:extLst>
      <p:ext uri="{BB962C8B-B14F-4D97-AF65-F5344CB8AC3E}">
        <p14:creationId xmlns:p14="http://schemas.microsoft.com/office/powerpoint/2010/main" val="14333270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A4D8BEA5-5136-4533-BE4C-82D9C10A8BD5}"/>
              </a:ext>
            </a:extLst>
          </p:cNvPr>
          <p:cNvSpPr>
            <a:spLocks noGrp="1" noChangeArrowheads="1"/>
          </p:cNvSpPr>
          <p:nvPr>
            <p:ph type="title"/>
          </p:nvPr>
        </p:nvSpPr>
        <p:spPr>
          <a:xfrm>
            <a:off x="457200" y="122238"/>
            <a:ext cx="7543800" cy="930275"/>
          </a:xfrm>
        </p:spPr>
        <p:txBody>
          <a:bodyPr/>
          <a:lstStyle/>
          <a:p>
            <a:pPr algn="ctr"/>
            <a:r>
              <a:rPr lang="tr-TR" altLang="tr-TR" dirty="0"/>
              <a:t>Planlama</a:t>
            </a:r>
          </a:p>
        </p:txBody>
      </p:sp>
      <p:sp>
        <p:nvSpPr>
          <p:cNvPr id="8195" name="Rectangle 3">
            <a:extLst>
              <a:ext uri="{FF2B5EF4-FFF2-40B4-BE49-F238E27FC236}">
                <a16:creationId xmlns:a16="http://schemas.microsoft.com/office/drawing/2014/main" id="{06ACFD9B-F180-4EB5-8BB9-AFDA3622FA86}"/>
              </a:ext>
            </a:extLst>
          </p:cNvPr>
          <p:cNvSpPr>
            <a:spLocks noGrp="1" noChangeArrowheads="1"/>
          </p:cNvSpPr>
          <p:nvPr>
            <p:ph type="body" idx="1"/>
          </p:nvPr>
        </p:nvSpPr>
        <p:spPr>
          <a:xfrm>
            <a:off x="0" y="1196975"/>
            <a:ext cx="9144000" cy="5661025"/>
          </a:xfrm>
        </p:spPr>
        <p:txBody>
          <a:bodyPr/>
          <a:lstStyle/>
          <a:p>
            <a:pPr marL="0" indent="0">
              <a:buNone/>
            </a:pPr>
            <a:r>
              <a:rPr lang="tr-TR" altLang="tr-TR" sz="2800" dirty="0">
                <a:solidFill>
                  <a:srgbClr val="0070C0"/>
                </a:solidFill>
              </a:rPr>
              <a:t>Planlamanın temel girdileri; </a:t>
            </a:r>
          </a:p>
          <a:p>
            <a:pPr marL="0" indent="0">
              <a:buNone/>
            </a:pPr>
            <a:endParaRPr lang="tr-TR" altLang="tr-TR" sz="2400" dirty="0">
              <a:solidFill>
                <a:srgbClr val="27657B"/>
              </a:solidFill>
            </a:endParaRPr>
          </a:p>
          <a:p>
            <a:pPr>
              <a:buFont typeface="Wingdings" panose="05000000000000000000" pitchFamily="2" charset="2"/>
              <a:buNone/>
            </a:pPr>
            <a:r>
              <a:rPr lang="tr-TR" altLang="tr-TR" sz="2400" dirty="0">
                <a:solidFill>
                  <a:srgbClr val="7030A0"/>
                </a:solidFill>
              </a:rPr>
              <a:t>Eldeki arz </a:t>
            </a:r>
            <a:r>
              <a:rPr lang="tr-TR" altLang="tr-TR" sz="2400" dirty="0">
                <a:solidFill>
                  <a:srgbClr val="27657B"/>
                </a:solidFill>
              </a:rPr>
              <a:t>(Mevcut insan kaynakları profili)</a:t>
            </a:r>
          </a:p>
          <a:p>
            <a:pPr>
              <a:buFont typeface="Wingdings" panose="05000000000000000000" pitchFamily="2" charset="2"/>
              <a:buNone/>
            </a:pPr>
            <a:r>
              <a:rPr lang="tr-TR" altLang="tr-TR" sz="2400" dirty="0">
                <a:solidFill>
                  <a:srgbClr val="C00000"/>
                </a:solidFill>
              </a:rPr>
              <a:t>Gelecek için planlanan arz </a:t>
            </a:r>
            <a:r>
              <a:rPr lang="tr-TR" altLang="tr-TR" sz="2400" dirty="0">
                <a:solidFill>
                  <a:srgbClr val="27657B"/>
                </a:solidFill>
              </a:rPr>
              <a:t>(hem sayısal hem de işgücü profili itibariyle insan kaynakları vizyonu)</a:t>
            </a:r>
          </a:p>
          <a:p>
            <a:pPr>
              <a:buFont typeface="Wingdings" panose="05000000000000000000" pitchFamily="2" charset="2"/>
              <a:buNone/>
            </a:pPr>
            <a:endParaRPr lang="tr-TR" altLang="tr-TR" sz="2400" dirty="0">
              <a:solidFill>
                <a:srgbClr val="27657B"/>
              </a:solidFill>
            </a:endParaRPr>
          </a:p>
          <a:p>
            <a:pPr>
              <a:buFont typeface="Wingdings" panose="05000000000000000000" pitchFamily="2" charset="2"/>
              <a:buNone/>
            </a:pPr>
            <a:r>
              <a:rPr lang="tr-TR" altLang="tr-TR" sz="2400" dirty="0">
                <a:solidFill>
                  <a:srgbClr val="7030A0"/>
                </a:solidFill>
              </a:rPr>
              <a:t>Eldeki arz </a:t>
            </a:r>
            <a:r>
              <a:rPr lang="tr-TR" altLang="tr-TR" sz="3600" b="1" dirty="0">
                <a:solidFill>
                  <a:schemeClr val="accent1">
                    <a:lumMod val="50000"/>
                  </a:schemeClr>
                </a:solidFill>
              </a:rPr>
              <a:t>&gt;</a:t>
            </a:r>
            <a:r>
              <a:rPr lang="tr-TR" altLang="tr-TR" sz="2400" dirty="0">
                <a:solidFill>
                  <a:srgbClr val="27657B"/>
                </a:solidFill>
              </a:rPr>
              <a:t> </a:t>
            </a:r>
            <a:r>
              <a:rPr lang="tr-TR" altLang="tr-TR" sz="2400" dirty="0">
                <a:solidFill>
                  <a:srgbClr val="C00000"/>
                </a:solidFill>
              </a:rPr>
              <a:t>Gelecek için planlanan arz </a:t>
            </a:r>
            <a:r>
              <a:rPr lang="tr-TR" altLang="tr-TR" sz="2400" dirty="0">
                <a:solidFill>
                  <a:srgbClr val="27657B"/>
                </a:solidFill>
              </a:rPr>
              <a:t>:iş gücü talebi </a:t>
            </a:r>
            <a:r>
              <a:rPr lang="tr-TR" altLang="tr-TR" sz="2400" dirty="0" err="1">
                <a:solidFill>
                  <a:srgbClr val="27657B"/>
                </a:solidFill>
              </a:rPr>
              <a:t>azaltımı</a:t>
            </a:r>
            <a:endParaRPr lang="tr-TR" altLang="tr-TR" sz="2400" dirty="0">
              <a:solidFill>
                <a:srgbClr val="27657B"/>
              </a:solidFill>
            </a:endParaRPr>
          </a:p>
          <a:p>
            <a:pPr>
              <a:buFont typeface="Wingdings" panose="05000000000000000000" pitchFamily="2" charset="2"/>
              <a:buNone/>
            </a:pPr>
            <a:r>
              <a:rPr lang="tr-TR" altLang="tr-TR" sz="2400" dirty="0">
                <a:solidFill>
                  <a:srgbClr val="7030A0"/>
                </a:solidFill>
              </a:rPr>
              <a:t>Eldeki arz </a:t>
            </a:r>
            <a:r>
              <a:rPr lang="tr-TR" altLang="tr-TR" sz="3600" b="1" dirty="0">
                <a:solidFill>
                  <a:schemeClr val="accent1">
                    <a:lumMod val="50000"/>
                  </a:schemeClr>
                </a:solidFill>
              </a:rPr>
              <a:t>&lt;</a:t>
            </a:r>
            <a:r>
              <a:rPr lang="tr-TR" altLang="tr-TR" sz="2400" dirty="0">
                <a:solidFill>
                  <a:srgbClr val="27657B"/>
                </a:solidFill>
              </a:rPr>
              <a:t> </a:t>
            </a:r>
            <a:r>
              <a:rPr lang="tr-TR" altLang="tr-TR" sz="2400" dirty="0">
                <a:solidFill>
                  <a:srgbClr val="C00000"/>
                </a:solidFill>
              </a:rPr>
              <a:t>Gelecek için planlanan arz </a:t>
            </a:r>
            <a:r>
              <a:rPr lang="tr-TR" altLang="tr-TR" sz="2400" dirty="0">
                <a:solidFill>
                  <a:srgbClr val="27657B"/>
                </a:solidFill>
              </a:rPr>
              <a:t>:iş gücü talebi </a:t>
            </a:r>
            <a:r>
              <a:rPr lang="tr-TR" altLang="tr-TR" sz="2400" dirty="0" err="1">
                <a:solidFill>
                  <a:srgbClr val="27657B"/>
                </a:solidFill>
              </a:rPr>
              <a:t>arttırımı</a:t>
            </a:r>
            <a:endParaRPr lang="tr-TR" altLang="tr-TR" sz="2400" dirty="0">
              <a:solidFill>
                <a:srgbClr val="27657B"/>
              </a:solidFill>
            </a:endParaRPr>
          </a:p>
        </p:txBody>
      </p:sp>
      <p:sp>
        <p:nvSpPr>
          <p:cNvPr id="3" name="Slayt Numarası Yer Tutucusu 2">
            <a:extLst>
              <a:ext uri="{FF2B5EF4-FFF2-40B4-BE49-F238E27FC236}">
                <a16:creationId xmlns:a16="http://schemas.microsoft.com/office/drawing/2014/main" id="{6C564BAB-63AE-4416-A7BD-E0F1760FAAF8}"/>
              </a:ext>
            </a:extLst>
          </p:cNvPr>
          <p:cNvSpPr>
            <a:spLocks noGrp="1"/>
          </p:cNvSpPr>
          <p:nvPr>
            <p:ph type="sldNum" sz="quarter" idx="12"/>
          </p:nvPr>
        </p:nvSpPr>
        <p:spPr/>
        <p:txBody>
          <a:bodyPr/>
          <a:lstStyle/>
          <a:p>
            <a:fld id="{B9E81694-04D4-4CBE-B353-8B07A7DC9EC3}" type="slidenum">
              <a:rPr lang="tr-TR" altLang="en-US" smtClean="0"/>
              <a:pPr/>
              <a:t>15</a:t>
            </a:fld>
            <a:endParaRPr lang="tr-TR" altLang="en-US"/>
          </a:p>
        </p:txBody>
      </p:sp>
      <p:sp>
        <p:nvSpPr>
          <p:cNvPr id="8" name="Alt Bilgi Yer Tutucusu 1">
            <a:extLst>
              <a:ext uri="{FF2B5EF4-FFF2-40B4-BE49-F238E27FC236}">
                <a16:creationId xmlns:a16="http://schemas.microsoft.com/office/drawing/2014/main" id="{8309C4D5-C686-40EF-AB64-20A48B0A5C3B}"/>
              </a:ext>
            </a:extLst>
          </p:cNvPr>
          <p:cNvSpPr txBox="1">
            <a:spLocks/>
          </p:cNvSpPr>
          <p:nvPr/>
        </p:nvSpPr>
        <p:spPr>
          <a:xfrm>
            <a:off x="0" y="6544816"/>
            <a:ext cx="9144000" cy="313184"/>
          </a:xfrm>
          <a:prstGeom prst="rect">
            <a:avLst/>
          </a:prstGeom>
          <a:solidFill>
            <a:srgbClr val="66CCFF">
              <a:alpha val="40000"/>
            </a:srgbClr>
          </a:solidFill>
        </p:spPr>
        <p:txBody>
          <a:bodyPr/>
          <a:lstStyle>
            <a:defPPr>
              <a:defRPr lang="tr-TR"/>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tr-TR" altLang="en-US" sz="1100" b="1" dirty="0">
                <a:solidFill>
                  <a:srgbClr val="27657B"/>
                </a:solidFill>
              </a:rPr>
              <a:t>Adem AKKUŞ - Bilişim Teknolojileri Öğretmeni</a:t>
            </a:r>
          </a:p>
        </p:txBody>
      </p:sp>
      <p:sp>
        <p:nvSpPr>
          <p:cNvPr id="2" name="Veri Yer Tutucusu 1">
            <a:extLst>
              <a:ext uri="{FF2B5EF4-FFF2-40B4-BE49-F238E27FC236}">
                <a16:creationId xmlns:a16="http://schemas.microsoft.com/office/drawing/2014/main" id="{62D70EE8-54A7-49C4-B663-28671DAA0886}"/>
              </a:ext>
            </a:extLst>
          </p:cNvPr>
          <p:cNvSpPr>
            <a:spLocks noGrp="1"/>
          </p:cNvSpPr>
          <p:nvPr>
            <p:ph type="dt" sz="half" idx="10"/>
          </p:nvPr>
        </p:nvSpPr>
        <p:spPr/>
        <p:txBody>
          <a:bodyPr/>
          <a:lstStyle/>
          <a:p>
            <a:endParaRPr lang="tr-TR"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6D94E690-C424-46E4-92B0-EAA3E3522D97}"/>
              </a:ext>
            </a:extLst>
          </p:cNvPr>
          <p:cNvSpPr>
            <a:spLocks noGrp="1" noChangeArrowheads="1"/>
          </p:cNvSpPr>
          <p:nvPr>
            <p:ph type="title"/>
          </p:nvPr>
        </p:nvSpPr>
        <p:spPr>
          <a:xfrm>
            <a:off x="457200" y="122238"/>
            <a:ext cx="7543800" cy="858837"/>
          </a:xfrm>
        </p:spPr>
        <p:txBody>
          <a:bodyPr/>
          <a:lstStyle/>
          <a:p>
            <a:r>
              <a:rPr lang="tr-TR" altLang="tr-TR" dirty="0"/>
              <a:t>İnsan Kaynakları Bilgi Sistemi</a:t>
            </a:r>
          </a:p>
        </p:txBody>
      </p:sp>
      <p:sp>
        <p:nvSpPr>
          <p:cNvPr id="9219" name="Rectangle 3">
            <a:extLst>
              <a:ext uri="{FF2B5EF4-FFF2-40B4-BE49-F238E27FC236}">
                <a16:creationId xmlns:a16="http://schemas.microsoft.com/office/drawing/2014/main" id="{2A1E8CA3-0D4A-4151-B0E1-EC57466A2BDD}"/>
              </a:ext>
            </a:extLst>
          </p:cNvPr>
          <p:cNvSpPr>
            <a:spLocks noGrp="1" noChangeArrowheads="1"/>
          </p:cNvSpPr>
          <p:nvPr>
            <p:ph type="body" idx="1"/>
          </p:nvPr>
        </p:nvSpPr>
        <p:spPr>
          <a:xfrm>
            <a:off x="179388" y="1413570"/>
            <a:ext cx="8785225" cy="4823742"/>
          </a:xfrm>
        </p:spPr>
        <p:txBody>
          <a:bodyPr/>
          <a:lstStyle/>
          <a:p>
            <a:r>
              <a:rPr lang="tr-TR" altLang="tr-TR" sz="2400" dirty="0">
                <a:solidFill>
                  <a:srgbClr val="27657B"/>
                </a:solidFill>
              </a:rPr>
              <a:t>İşgücü hakkında toplanan ve üretilen bilgilerin bulunduğu veri tabanı</a:t>
            </a:r>
            <a:br>
              <a:rPr lang="tr-TR" altLang="tr-TR" sz="2400" dirty="0">
                <a:solidFill>
                  <a:srgbClr val="27657B"/>
                </a:solidFill>
              </a:rPr>
            </a:br>
            <a:endParaRPr lang="tr-TR" altLang="tr-TR" sz="2400" dirty="0">
              <a:solidFill>
                <a:srgbClr val="27657B"/>
              </a:solidFill>
            </a:endParaRPr>
          </a:p>
          <a:p>
            <a:r>
              <a:rPr lang="tr-TR" altLang="tr-TR" sz="2400" dirty="0" err="1">
                <a:solidFill>
                  <a:srgbClr val="27657B"/>
                </a:solidFill>
              </a:rPr>
              <a:t>İKBS’de</a:t>
            </a:r>
            <a:r>
              <a:rPr lang="tr-TR" altLang="tr-TR" sz="2400" dirty="0">
                <a:solidFill>
                  <a:srgbClr val="27657B"/>
                </a:solidFill>
              </a:rPr>
              <a:t> tutulan her bilgi sayısal olmasa da tüm bilgilerin olabildiğince sayısallaştırılması gerekir.</a:t>
            </a:r>
            <a:br>
              <a:rPr lang="tr-TR" altLang="tr-TR" sz="2400" dirty="0">
                <a:solidFill>
                  <a:srgbClr val="27657B"/>
                </a:solidFill>
              </a:rPr>
            </a:br>
            <a:endParaRPr lang="tr-TR" altLang="tr-TR" sz="2400" dirty="0">
              <a:solidFill>
                <a:srgbClr val="27657B"/>
              </a:solidFill>
            </a:endParaRPr>
          </a:p>
          <a:p>
            <a:r>
              <a:rPr lang="tr-TR" altLang="tr-TR" sz="2400" dirty="0">
                <a:solidFill>
                  <a:srgbClr val="27657B"/>
                </a:solidFill>
              </a:rPr>
              <a:t>Tutulan ve sayısallaştırılmış her bir </a:t>
            </a:r>
            <a:r>
              <a:rPr lang="tr-TR" altLang="tr-TR" sz="2400" dirty="0" err="1">
                <a:solidFill>
                  <a:srgbClr val="27657B"/>
                </a:solidFill>
              </a:rPr>
              <a:t>işgören</a:t>
            </a:r>
            <a:r>
              <a:rPr lang="tr-TR" altLang="tr-TR" sz="2400" dirty="0">
                <a:solidFill>
                  <a:srgbClr val="27657B"/>
                </a:solidFill>
              </a:rPr>
              <a:t> bilgisinin o bilginin yönetim açısından taşıdığı görece öneme göre farklılaşan bir puan ile çarpıp bunu her bir bilgi için tekrarlayarak elde edilecek toplam sayı o </a:t>
            </a:r>
            <a:r>
              <a:rPr lang="tr-TR" altLang="tr-TR" sz="2400" dirty="0" err="1">
                <a:solidFill>
                  <a:srgbClr val="27657B"/>
                </a:solidFill>
              </a:rPr>
              <a:t>işgörenin</a:t>
            </a:r>
            <a:r>
              <a:rPr lang="tr-TR" altLang="tr-TR" sz="2400" dirty="0">
                <a:solidFill>
                  <a:srgbClr val="27657B"/>
                </a:solidFill>
              </a:rPr>
              <a:t> kuruluş için değerinin sayısal karşılığıdır.</a:t>
            </a:r>
          </a:p>
        </p:txBody>
      </p:sp>
      <p:sp>
        <p:nvSpPr>
          <p:cNvPr id="3" name="Slayt Numarası Yer Tutucusu 2">
            <a:extLst>
              <a:ext uri="{FF2B5EF4-FFF2-40B4-BE49-F238E27FC236}">
                <a16:creationId xmlns:a16="http://schemas.microsoft.com/office/drawing/2014/main" id="{DB1FD5A1-6D4E-4FB2-86E3-67AB7B9ACF95}"/>
              </a:ext>
            </a:extLst>
          </p:cNvPr>
          <p:cNvSpPr>
            <a:spLocks noGrp="1"/>
          </p:cNvSpPr>
          <p:nvPr>
            <p:ph type="sldNum" sz="quarter" idx="12"/>
          </p:nvPr>
        </p:nvSpPr>
        <p:spPr/>
        <p:txBody>
          <a:bodyPr/>
          <a:lstStyle/>
          <a:p>
            <a:fld id="{B9E81694-04D4-4CBE-B353-8B07A7DC9EC3}" type="slidenum">
              <a:rPr lang="tr-TR" altLang="en-US" smtClean="0"/>
              <a:pPr/>
              <a:t>16</a:t>
            </a:fld>
            <a:endParaRPr lang="tr-TR" altLang="en-US"/>
          </a:p>
        </p:txBody>
      </p:sp>
      <p:sp>
        <p:nvSpPr>
          <p:cNvPr id="8" name="Alt Bilgi Yer Tutucusu 1">
            <a:extLst>
              <a:ext uri="{FF2B5EF4-FFF2-40B4-BE49-F238E27FC236}">
                <a16:creationId xmlns:a16="http://schemas.microsoft.com/office/drawing/2014/main" id="{0BBD6428-0803-4485-8B9C-A1DA6FA4D14F}"/>
              </a:ext>
            </a:extLst>
          </p:cNvPr>
          <p:cNvSpPr txBox="1">
            <a:spLocks/>
          </p:cNvSpPr>
          <p:nvPr/>
        </p:nvSpPr>
        <p:spPr>
          <a:xfrm>
            <a:off x="0" y="6522674"/>
            <a:ext cx="9144000" cy="335326"/>
          </a:xfrm>
          <a:prstGeom prst="rect">
            <a:avLst/>
          </a:prstGeom>
          <a:solidFill>
            <a:srgbClr val="66CCFF">
              <a:alpha val="40000"/>
            </a:srgbClr>
          </a:solidFill>
        </p:spPr>
        <p:txBody>
          <a:bodyPr/>
          <a:lstStyle>
            <a:defPPr>
              <a:defRPr lang="tr-TR"/>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tr-TR" altLang="en-US" sz="1100" b="1" dirty="0">
                <a:solidFill>
                  <a:srgbClr val="27657B"/>
                </a:solidFill>
              </a:rPr>
              <a:t>Adem AKKUŞ - Bilişim Teknolojileri Öğretmeni</a:t>
            </a:r>
          </a:p>
        </p:txBody>
      </p:sp>
      <p:sp>
        <p:nvSpPr>
          <p:cNvPr id="2" name="Veri Yer Tutucusu 1">
            <a:extLst>
              <a:ext uri="{FF2B5EF4-FFF2-40B4-BE49-F238E27FC236}">
                <a16:creationId xmlns:a16="http://schemas.microsoft.com/office/drawing/2014/main" id="{49768992-850E-4A97-B827-04E42B3AAD92}"/>
              </a:ext>
            </a:extLst>
          </p:cNvPr>
          <p:cNvSpPr>
            <a:spLocks noGrp="1"/>
          </p:cNvSpPr>
          <p:nvPr>
            <p:ph type="dt" sz="half" idx="10"/>
          </p:nvPr>
        </p:nvSpPr>
        <p:spPr/>
        <p:txBody>
          <a:bodyPr/>
          <a:lstStyle/>
          <a:p>
            <a:endParaRPr lang="tr-TR"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2F3E21CF-FDBE-4B83-ABCC-D3E55130155D}"/>
              </a:ext>
            </a:extLst>
          </p:cNvPr>
          <p:cNvSpPr>
            <a:spLocks noGrp="1" noChangeArrowheads="1"/>
          </p:cNvSpPr>
          <p:nvPr>
            <p:ph type="title"/>
          </p:nvPr>
        </p:nvSpPr>
        <p:spPr>
          <a:xfrm>
            <a:off x="457200" y="122238"/>
            <a:ext cx="7543800" cy="1003300"/>
          </a:xfrm>
        </p:spPr>
        <p:txBody>
          <a:bodyPr/>
          <a:lstStyle/>
          <a:p>
            <a:r>
              <a:rPr lang="tr-TR" altLang="tr-TR" dirty="0"/>
              <a:t>İKBS Girdi Bilgileri</a:t>
            </a:r>
          </a:p>
        </p:txBody>
      </p:sp>
      <p:sp>
        <p:nvSpPr>
          <p:cNvPr id="10243" name="Rectangle 3">
            <a:extLst>
              <a:ext uri="{FF2B5EF4-FFF2-40B4-BE49-F238E27FC236}">
                <a16:creationId xmlns:a16="http://schemas.microsoft.com/office/drawing/2014/main" id="{40B1E7F4-F37E-4BEB-8385-4FBDFA863208}"/>
              </a:ext>
            </a:extLst>
          </p:cNvPr>
          <p:cNvSpPr>
            <a:spLocks noGrp="1" noChangeArrowheads="1"/>
          </p:cNvSpPr>
          <p:nvPr>
            <p:ph type="body" idx="1"/>
          </p:nvPr>
        </p:nvSpPr>
        <p:spPr>
          <a:xfrm>
            <a:off x="0" y="1628800"/>
            <a:ext cx="9144000" cy="4776367"/>
          </a:xfrm>
        </p:spPr>
        <p:txBody>
          <a:bodyPr/>
          <a:lstStyle/>
          <a:p>
            <a:r>
              <a:rPr lang="tr-TR" altLang="tr-TR" sz="2400" dirty="0" err="1">
                <a:solidFill>
                  <a:srgbClr val="27657B"/>
                </a:solidFill>
              </a:rPr>
              <a:t>İşgörenlerin</a:t>
            </a:r>
            <a:r>
              <a:rPr lang="tr-TR" altLang="tr-TR" sz="2400" dirty="0">
                <a:solidFill>
                  <a:srgbClr val="27657B"/>
                </a:solidFill>
              </a:rPr>
              <a:t> kuruluşun üyesi olmadan önce geliştirmiş oldukları beceri ve yetkinlikler, önceki iş deneyimleri hakkında bilgiler ve mevcut kuruluş içindeki çeşitli katkılarının ve gelecek için taşıdıkları potansiyelin göstergeleridir.</a:t>
            </a:r>
            <a:br>
              <a:rPr lang="tr-TR" altLang="tr-TR" sz="2400" dirty="0">
                <a:solidFill>
                  <a:srgbClr val="27657B"/>
                </a:solidFill>
              </a:rPr>
            </a:br>
            <a:endParaRPr lang="tr-TR" altLang="tr-TR" sz="2400" dirty="0">
              <a:solidFill>
                <a:srgbClr val="27657B"/>
              </a:solidFill>
            </a:endParaRPr>
          </a:p>
          <a:p>
            <a:r>
              <a:rPr lang="tr-TR" altLang="tr-TR" sz="2400" dirty="0">
                <a:solidFill>
                  <a:srgbClr val="27657B"/>
                </a:solidFill>
              </a:rPr>
              <a:t>İKBS girdi bilgileri kuruluştan kuruluşa değişiklik gösterebilir.</a:t>
            </a:r>
            <a:br>
              <a:rPr lang="tr-TR" altLang="tr-TR" sz="2400" dirty="0">
                <a:solidFill>
                  <a:srgbClr val="27657B"/>
                </a:solidFill>
              </a:rPr>
            </a:br>
            <a:endParaRPr lang="tr-TR" altLang="tr-TR" sz="2400" dirty="0">
              <a:solidFill>
                <a:srgbClr val="27657B"/>
              </a:solidFill>
            </a:endParaRPr>
          </a:p>
          <a:p>
            <a:r>
              <a:rPr lang="tr-TR" altLang="tr-TR" sz="2400" dirty="0">
                <a:solidFill>
                  <a:srgbClr val="27657B"/>
                </a:solidFill>
              </a:rPr>
              <a:t>Kuruluşun içinde bulunduğu sektör ile kişinin mesleği veya pozisyonu gereği bazı ek bilgilere ihtiyaç duyulabilir.</a:t>
            </a:r>
          </a:p>
        </p:txBody>
      </p:sp>
      <p:sp>
        <p:nvSpPr>
          <p:cNvPr id="3" name="Slayt Numarası Yer Tutucusu 2">
            <a:extLst>
              <a:ext uri="{FF2B5EF4-FFF2-40B4-BE49-F238E27FC236}">
                <a16:creationId xmlns:a16="http://schemas.microsoft.com/office/drawing/2014/main" id="{2BFF5097-811C-4030-9F5C-F2953441F2FD}"/>
              </a:ext>
            </a:extLst>
          </p:cNvPr>
          <p:cNvSpPr>
            <a:spLocks noGrp="1"/>
          </p:cNvSpPr>
          <p:nvPr>
            <p:ph type="sldNum" sz="quarter" idx="12"/>
          </p:nvPr>
        </p:nvSpPr>
        <p:spPr/>
        <p:txBody>
          <a:bodyPr/>
          <a:lstStyle/>
          <a:p>
            <a:fld id="{B9E81694-04D4-4CBE-B353-8B07A7DC9EC3}" type="slidenum">
              <a:rPr lang="tr-TR" altLang="en-US" smtClean="0"/>
              <a:pPr/>
              <a:t>17</a:t>
            </a:fld>
            <a:endParaRPr lang="tr-TR" altLang="en-US"/>
          </a:p>
        </p:txBody>
      </p:sp>
      <p:sp>
        <p:nvSpPr>
          <p:cNvPr id="8" name="Alt Bilgi Yer Tutucusu 1">
            <a:extLst>
              <a:ext uri="{FF2B5EF4-FFF2-40B4-BE49-F238E27FC236}">
                <a16:creationId xmlns:a16="http://schemas.microsoft.com/office/drawing/2014/main" id="{810750F5-34CC-4021-BC0F-D11B77C5D2DC}"/>
              </a:ext>
            </a:extLst>
          </p:cNvPr>
          <p:cNvSpPr txBox="1">
            <a:spLocks/>
          </p:cNvSpPr>
          <p:nvPr/>
        </p:nvSpPr>
        <p:spPr>
          <a:xfrm>
            <a:off x="0" y="6522674"/>
            <a:ext cx="9144000" cy="335325"/>
          </a:xfrm>
          <a:prstGeom prst="rect">
            <a:avLst/>
          </a:prstGeom>
          <a:solidFill>
            <a:srgbClr val="66CCFF">
              <a:alpha val="40000"/>
            </a:srgbClr>
          </a:solidFill>
        </p:spPr>
        <p:txBody>
          <a:bodyPr/>
          <a:lstStyle>
            <a:defPPr>
              <a:defRPr lang="tr-TR"/>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tr-TR" altLang="en-US" sz="1100" b="1" dirty="0">
                <a:solidFill>
                  <a:srgbClr val="27657B"/>
                </a:solidFill>
              </a:rPr>
              <a:t>Adem AKKUŞ - Bilişim Teknolojileri Öğretmeni</a:t>
            </a:r>
          </a:p>
        </p:txBody>
      </p:sp>
      <p:sp>
        <p:nvSpPr>
          <p:cNvPr id="2" name="Veri Yer Tutucusu 1">
            <a:extLst>
              <a:ext uri="{FF2B5EF4-FFF2-40B4-BE49-F238E27FC236}">
                <a16:creationId xmlns:a16="http://schemas.microsoft.com/office/drawing/2014/main" id="{B5C0F890-B837-4F5C-8479-B93E4113B9BE}"/>
              </a:ext>
            </a:extLst>
          </p:cNvPr>
          <p:cNvSpPr>
            <a:spLocks noGrp="1"/>
          </p:cNvSpPr>
          <p:nvPr>
            <p:ph type="dt" sz="half" idx="10"/>
          </p:nvPr>
        </p:nvSpPr>
        <p:spPr/>
        <p:txBody>
          <a:bodyPr/>
          <a:lstStyle/>
          <a:p>
            <a:endParaRPr lang="tr-TR"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323" name="Group 59">
            <a:extLst>
              <a:ext uri="{FF2B5EF4-FFF2-40B4-BE49-F238E27FC236}">
                <a16:creationId xmlns:a16="http://schemas.microsoft.com/office/drawing/2014/main" id="{F710C436-D602-4532-B5FB-EDBE4B275FCE}"/>
              </a:ext>
            </a:extLst>
          </p:cNvPr>
          <p:cNvGraphicFramePr>
            <a:graphicFrameLocks noGrp="1"/>
          </p:cNvGraphicFramePr>
          <p:nvPr>
            <p:ph idx="1"/>
            <p:extLst>
              <p:ext uri="{D42A27DB-BD31-4B8C-83A1-F6EECF244321}">
                <p14:modId xmlns:p14="http://schemas.microsoft.com/office/powerpoint/2010/main" val="217105966"/>
              </p:ext>
            </p:extLst>
          </p:nvPr>
        </p:nvGraphicFramePr>
        <p:xfrm>
          <a:off x="250825" y="188913"/>
          <a:ext cx="8893175" cy="6434138"/>
        </p:xfrm>
        <a:graphic>
          <a:graphicData uri="http://schemas.openxmlformats.org/drawingml/2006/table">
            <a:tbl>
              <a:tblPr>
                <a:effectLst>
                  <a:innerShdw blurRad="114300">
                    <a:prstClr val="black"/>
                  </a:innerShdw>
                </a:effectLst>
              </a:tblPr>
              <a:tblGrid>
                <a:gridCol w="4105275">
                  <a:extLst>
                    <a:ext uri="{9D8B030D-6E8A-4147-A177-3AD203B41FA5}">
                      <a16:colId xmlns:a16="http://schemas.microsoft.com/office/drawing/2014/main" val="4129261576"/>
                    </a:ext>
                  </a:extLst>
                </a:gridCol>
                <a:gridCol w="720725">
                  <a:extLst>
                    <a:ext uri="{9D8B030D-6E8A-4147-A177-3AD203B41FA5}">
                      <a16:colId xmlns:a16="http://schemas.microsoft.com/office/drawing/2014/main" val="2985707570"/>
                    </a:ext>
                  </a:extLst>
                </a:gridCol>
                <a:gridCol w="4067175">
                  <a:extLst>
                    <a:ext uri="{9D8B030D-6E8A-4147-A177-3AD203B41FA5}">
                      <a16:colId xmlns:a16="http://schemas.microsoft.com/office/drawing/2014/main" val="182457800"/>
                    </a:ext>
                  </a:extLst>
                </a:gridCol>
              </a:tblGrid>
              <a:tr h="719138">
                <a:tc>
                  <a:txBody>
                    <a:bodyPr/>
                    <a:lstStyle>
                      <a:lvl1pPr>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defRPr>
                      </a:lvl1pPr>
                      <a:lvl2pPr marL="344488">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defRPr>
                      </a:lvl2pPr>
                      <a:lvl3pPr marL="693738">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defRPr>
                      </a:lvl3pPr>
                      <a:lvl4pPr marL="989013">
                        <a:spcBef>
                          <a:spcPct val="20000"/>
                        </a:spcBef>
                        <a:buClr>
                          <a:schemeClr val="tx2"/>
                        </a:buClr>
                        <a:buSzPct val="75000"/>
                        <a:buFont typeface="Wingdings" panose="05000000000000000000" pitchFamily="2" charset="2"/>
                        <a:defRPr>
                          <a:solidFill>
                            <a:schemeClr val="tx1"/>
                          </a:solidFill>
                          <a:latin typeface="Arial" panose="020B0604020202020204" pitchFamily="34" charset="0"/>
                        </a:defRPr>
                      </a:lvl4pPr>
                      <a:lvl5pPr marL="128270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defRPr>
                      </a:lvl5pPr>
                      <a:lvl6pPr marL="17399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6pPr>
                      <a:lvl7pPr marL="2197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7pPr>
                      <a:lvl8pPr marL="26543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8pPr>
                      <a:lvl9pPr marL="31115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tr-TR" altLang="tr-TR" sz="2600" b="1" i="0" u="sng" strike="noStrike" cap="none" normalizeH="0" baseline="0" dirty="0">
                          <a:ln>
                            <a:noFill/>
                          </a:ln>
                          <a:solidFill>
                            <a:schemeClr val="tx2">
                              <a:lumMod val="75000"/>
                            </a:schemeClr>
                          </a:solidFill>
                          <a:effectLst/>
                          <a:latin typeface="Arial" panose="020B0604020202020204" pitchFamily="34" charset="0"/>
                        </a:rPr>
                        <a:t>Girdi Bilgileri</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w="12700" cap="flat" cmpd="sng" algn="ctr">
                      <a:solidFill>
                        <a:schemeClr val="tx1"/>
                      </a:solidFill>
                      <a:prstDash val="solid"/>
                      <a:round/>
                      <a:headEnd type="none" w="med" len="med"/>
                      <a:tailEnd type="none" w="med" len="med"/>
                    </a:lnBlToTr>
                    <a:noFill/>
                  </a:tcPr>
                </a:tc>
                <a:tc rowSpan="2">
                  <a:txBody>
                    <a:bodyPr/>
                    <a:lstStyle>
                      <a:lvl1pPr>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defRPr>
                      </a:lvl1pPr>
                      <a:lvl2pPr marL="344488">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defRPr>
                      </a:lvl2pPr>
                      <a:lvl3pPr marL="693738">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defRPr>
                      </a:lvl3pPr>
                      <a:lvl4pPr marL="989013">
                        <a:spcBef>
                          <a:spcPct val="20000"/>
                        </a:spcBef>
                        <a:buClr>
                          <a:schemeClr val="tx2"/>
                        </a:buClr>
                        <a:buSzPct val="75000"/>
                        <a:buFont typeface="Wingdings" panose="05000000000000000000" pitchFamily="2" charset="2"/>
                        <a:defRPr>
                          <a:solidFill>
                            <a:schemeClr val="tx1"/>
                          </a:solidFill>
                          <a:latin typeface="Arial" panose="020B0604020202020204" pitchFamily="34" charset="0"/>
                        </a:defRPr>
                      </a:lvl4pPr>
                      <a:lvl5pPr marL="128270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defRPr>
                      </a:lvl5pPr>
                      <a:lvl6pPr marL="17399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6pPr>
                      <a:lvl7pPr marL="2197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7pPr>
                      <a:lvl8pPr marL="26543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8pPr>
                      <a:lvl9pPr marL="31115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endParaRPr kumimoji="0" lang="tr-TR" altLang="tr-TR" sz="3600" b="1" i="0" u="none" strike="noStrike" cap="none" normalizeH="0" baseline="0" dirty="0">
                        <a:ln>
                          <a:noFill/>
                        </a:ln>
                        <a:solidFill>
                          <a:srgbClr val="002060"/>
                        </a:solidFill>
                        <a:effectLst/>
                        <a:latin typeface="Arial" panose="020B0604020202020204" pitchFamily="34" charset="0"/>
                      </a:endParaRPr>
                    </a:p>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endParaRPr kumimoji="0" lang="tr-TR" altLang="tr-TR" sz="3600" b="1" i="0" u="none" strike="noStrike" cap="none" normalizeH="0" baseline="0" dirty="0">
                        <a:ln>
                          <a:noFill/>
                        </a:ln>
                        <a:solidFill>
                          <a:srgbClr val="002060"/>
                        </a:solidFill>
                        <a:effectLst/>
                        <a:latin typeface="Arial" panose="020B0604020202020204" pitchFamily="34" charset="0"/>
                      </a:endParaRPr>
                    </a:p>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tr-TR" altLang="tr-TR" sz="4800" b="1" i="0" u="none" strike="noStrike" cap="none" normalizeH="0" baseline="0" dirty="0">
                          <a:ln>
                            <a:noFill/>
                          </a:ln>
                          <a:solidFill>
                            <a:srgbClr val="002060"/>
                          </a:solidFill>
                          <a:effectLst>
                            <a:outerShdw blurRad="38100" dist="38100" dir="2700000" algn="tl">
                              <a:srgbClr val="000000">
                                <a:alpha val="43137"/>
                              </a:srgbClr>
                            </a:outerShdw>
                          </a:effectLst>
                          <a:latin typeface="Arial" panose="020B0604020202020204" pitchFamily="34" charset="0"/>
                        </a:rPr>
                        <a:t>İ</a:t>
                      </a:r>
                    </a:p>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tr-TR" altLang="tr-TR" sz="4800" b="1" i="0" u="none" strike="noStrike" cap="none" normalizeH="0" baseline="0" dirty="0">
                          <a:ln>
                            <a:noFill/>
                          </a:ln>
                          <a:solidFill>
                            <a:srgbClr val="002060"/>
                          </a:solidFill>
                          <a:effectLst>
                            <a:outerShdw blurRad="38100" dist="38100" dir="2700000" algn="tl">
                              <a:srgbClr val="000000">
                                <a:alpha val="43137"/>
                              </a:srgbClr>
                            </a:outerShdw>
                          </a:effectLst>
                          <a:latin typeface="Arial" panose="020B0604020202020204" pitchFamily="34" charset="0"/>
                        </a:rPr>
                        <a:t>K</a:t>
                      </a:r>
                    </a:p>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tr-TR" altLang="tr-TR" sz="4800" b="1" i="0" u="none" strike="noStrike" cap="none" normalizeH="0" baseline="0" dirty="0">
                          <a:ln>
                            <a:noFill/>
                          </a:ln>
                          <a:solidFill>
                            <a:srgbClr val="002060"/>
                          </a:solidFill>
                          <a:effectLst>
                            <a:outerShdw blurRad="38100" dist="38100" dir="2700000" algn="tl">
                              <a:srgbClr val="000000">
                                <a:alpha val="43137"/>
                              </a:srgbClr>
                            </a:outerShdw>
                          </a:effectLst>
                          <a:latin typeface="Arial" panose="020B0604020202020204" pitchFamily="34" charset="0"/>
                        </a:rPr>
                        <a:t>B</a:t>
                      </a:r>
                    </a:p>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tr-TR" altLang="tr-TR" sz="4800" b="1" i="0" u="none" strike="noStrike" cap="none" normalizeH="0" baseline="0" dirty="0">
                          <a:ln>
                            <a:noFill/>
                          </a:ln>
                          <a:solidFill>
                            <a:srgbClr val="002060"/>
                          </a:solidFill>
                          <a:effectLst>
                            <a:outerShdw blurRad="38100" dist="38100" dir="2700000" algn="tl">
                              <a:srgbClr val="000000">
                                <a:alpha val="43137"/>
                              </a:srgbClr>
                            </a:outerShdw>
                          </a:effectLst>
                          <a:latin typeface="Arial" panose="020B0604020202020204" pitchFamily="34" charset="0"/>
                        </a:rPr>
                        <a:t>S</a:t>
                      </a:r>
                      <a:endParaRPr kumimoji="0" lang="tr-TR" altLang="tr-TR" sz="4000" b="1" i="0" u="none" strike="noStrike" cap="none" normalizeH="0" baseline="0" dirty="0">
                        <a:ln>
                          <a:noFill/>
                        </a:ln>
                        <a:solidFill>
                          <a:srgbClr val="002060"/>
                        </a:solidFill>
                        <a:effectLst>
                          <a:outerShdw blurRad="38100" dist="38100" dir="2700000" algn="tl">
                            <a:srgbClr val="000000">
                              <a:alpha val="43137"/>
                            </a:srgbClr>
                          </a:outerShdw>
                        </a:effectLst>
                        <a:latin typeface="Arial" panose="020B0604020202020204" pitchFamily="34" charset="0"/>
                      </a:endParaRPr>
                    </a:p>
                  </a:txBody>
                  <a:tcPr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w="12700" cap="flat" cmpd="sng" algn="ctr">
                      <a:solidFill>
                        <a:schemeClr val="tx1"/>
                      </a:solidFill>
                      <a:prstDash val="solid"/>
                      <a:round/>
                      <a:headEnd type="none" w="med" len="med"/>
                      <a:tailEnd type="none" w="med" len="med"/>
                    </a:lnBlToTr>
                    <a:solidFill>
                      <a:srgbClr val="92D050"/>
                    </a:solidFill>
                  </a:tcPr>
                </a:tc>
                <a:tc>
                  <a:txBody>
                    <a:bodyPr/>
                    <a:lstStyle>
                      <a:lvl1pPr>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defRPr>
                      </a:lvl1pPr>
                      <a:lvl2pPr marL="344488">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defRPr>
                      </a:lvl2pPr>
                      <a:lvl3pPr marL="693738">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defRPr>
                      </a:lvl3pPr>
                      <a:lvl4pPr marL="989013">
                        <a:spcBef>
                          <a:spcPct val="20000"/>
                        </a:spcBef>
                        <a:buClr>
                          <a:schemeClr val="tx2"/>
                        </a:buClr>
                        <a:buSzPct val="75000"/>
                        <a:buFont typeface="Wingdings" panose="05000000000000000000" pitchFamily="2" charset="2"/>
                        <a:defRPr>
                          <a:solidFill>
                            <a:schemeClr val="tx1"/>
                          </a:solidFill>
                          <a:latin typeface="Arial" panose="020B0604020202020204" pitchFamily="34" charset="0"/>
                        </a:defRPr>
                      </a:lvl4pPr>
                      <a:lvl5pPr marL="128270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defRPr>
                      </a:lvl5pPr>
                      <a:lvl6pPr marL="17399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6pPr>
                      <a:lvl7pPr marL="2197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7pPr>
                      <a:lvl8pPr marL="26543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8pPr>
                      <a:lvl9pPr marL="31115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tr-TR" altLang="tr-TR" sz="2600" b="1" i="0" u="sng" strike="noStrike" cap="none" normalizeH="0" baseline="0" dirty="0">
                          <a:ln>
                            <a:noFill/>
                          </a:ln>
                          <a:solidFill>
                            <a:schemeClr val="tx2">
                              <a:lumMod val="75000"/>
                            </a:schemeClr>
                          </a:solidFill>
                          <a:effectLst/>
                          <a:latin typeface="Arial" panose="020B0604020202020204" pitchFamily="34" charset="0"/>
                        </a:rPr>
                        <a:t>Çıktı Bilgileri </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w="12700" cap="flat" cmpd="sng" algn="ctr">
                      <a:solidFill>
                        <a:schemeClr val="tx1"/>
                      </a:solidFill>
                      <a:prstDash val="solid"/>
                      <a:round/>
                      <a:headEnd type="none" w="med" len="med"/>
                      <a:tailEnd type="none" w="med" len="med"/>
                    </a:lnBlToTr>
                    <a:noFill/>
                  </a:tcPr>
                </a:tc>
                <a:extLst>
                  <a:ext uri="{0D108BD9-81ED-4DB2-BD59-A6C34878D82A}">
                    <a16:rowId xmlns:a16="http://schemas.microsoft.com/office/drawing/2014/main" val="2652848730"/>
                  </a:ext>
                </a:extLst>
              </a:tr>
              <a:tr h="5715000">
                <a:tc>
                  <a:txBody>
                    <a:bodyPr/>
                    <a:lstStyle>
                      <a:lvl1pPr>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defRPr>
                      </a:lvl1pPr>
                      <a:lvl2pPr marL="344488">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defRPr>
                      </a:lvl2pPr>
                      <a:lvl3pPr marL="693738">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defRPr>
                      </a:lvl3pPr>
                      <a:lvl4pPr marL="989013">
                        <a:spcBef>
                          <a:spcPct val="20000"/>
                        </a:spcBef>
                        <a:buClr>
                          <a:schemeClr val="tx2"/>
                        </a:buClr>
                        <a:buSzPct val="75000"/>
                        <a:buFont typeface="Wingdings" panose="05000000000000000000" pitchFamily="2" charset="2"/>
                        <a:defRPr>
                          <a:solidFill>
                            <a:schemeClr val="tx1"/>
                          </a:solidFill>
                          <a:latin typeface="Arial" panose="020B0604020202020204" pitchFamily="34" charset="0"/>
                        </a:defRPr>
                      </a:lvl4pPr>
                      <a:lvl5pPr marL="128270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defRPr>
                      </a:lvl5pPr>
                      <a:lvl6pPr marL="17399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6pPr>
                      <a:lvl7pPr marL="2197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7pPr>
                      <a:lvl8pPr marL="26543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8pPr>
                      <a:lvl9pPr marL="31115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20000"/>
                        </a:spcBef>
                        <a:spcAft>
                          <a:spcPct val="0"/>
                        </a:spcAft>
                        <a:buClr>
                          <a:schemeClr val="tx2"/>
                        </a:buClr>
                        <a:buSzPct val="70000"/>
                        <a:buFont typeface="Arial" panose="020B0604020202020204" pitchFamily="34" charset="0"/>
                        <a:buChar char="•"/>
                        <a:tabLst/>
                      </a:pPr>
                      <a:r>
                        <a:rPr kumimoji="0" lang="tr-TR" altLang="tr-TR" sz="2000" b="0" i="0" u="none" strike="noStrike" cap="none" normalizeH="0" baseline="0" dirty="0">
                          <a:ln>
                            <a:noFill/>
                          </a:ln>
                          <a:solidFill>
                            <a:srgbClr val="27657B"/>
                          </a:solidFill>
                          <a:effectLst/>
                          <a:latin typeface="Arial" panose="020B0604020202020204" pitchFamily="34" charset="0"/>
                        </a:rPr>
                        <a:t>Başvuru bilgileri</a:t>
                      </a:r>
                      <a:br>
                        <a:rPr kumimoji="0" lang="tr-TR" altLang="tr-TR" sz="2000" b="0" i="0" u="none" strike="noStrike" cap="none" normalizeH="0" baseline="0" dirty="0">
                          <a:ln>
                            <a:noFill/>
                          </a:ln>
                          <a:solidFill>
                            <a:srgbClr val="27657B"/>
                          </a:solidFill>
                          <a:effectLst/>
                          <a:latin typeface="Arial" panose="020B0604020202020204" pitchFamily="34" charset="0"/>
                        </a:rPr>
                      </a:br>
                      <a:endParaRPr kumimoji="0" lang="tr-TR" altLang="tr-TR" sz="2000" b="0" i="0" u="none" strike="noStrike" cap="none" normalizeH="0" baseline="0" dirty="0">
                        <a:ln>
                          <a:noFill/>
                        </a:ln>
                        <a:solidFill>
                          <a:srgbClr val="27657B"/>
                        </a:solidFill>
                        <a:effectLst/>
                        <a:latin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
                          <a:schemeClr val="tx2"/>
                        </a:buClr>
                        <a:buSzPct val="70000"/>
                        <a:buFont typeface="Arial" panose="020B0604020202020204" pitchFamily="34" charset="0"/>
                        <a:buChar char="•"/>
                        <a:tabLst/>
                      </a:pPr>
                      <a:r>
                        <a:rPr kumimoji="0" lang="tr-TR" altLang="tr-TR" sz="2000" b="0" i="0" u="none" strike="noStrike" cap="none" normalizeH="0" baseline="0" dirty="0">
                          <a:ln>
                            <a:noFill/>
                          </a:ln>
                          <a:solidFill>
                            <a:srgbClr val="27657B"/>
                          </a:solidFill>
                          <a:effectLst/>
                          <a:latin typeface="Arial" panose="020B0604020202020204" pitchFamily="34" charset="0"/>
                        </a:rPr>
                        <a:t>Performans bilgileri</a:t>
                      </a:r>
                      <a:br>
                        <a:rPr kumimoji="0" lang="tr-TR" altLang="tr-TR" sz="2000" b="0" i="0" u="none" strike="noStrike" cap="none" normalizeH="0" baseline="0" dirty="0">
                          <a:ln>
                            <a:noFill/>
                          </a:ln>
                          <a:solidFill>
                            <a:srgbClr val="27657B"/>
                          </a:solidFill>
                          <a:effectLst/>
                          <a:latin typeface="Arial" panose="020B0604020202020204" pitchFamily="34" charset="0"/>
                        </a:rPr>
                      </a:br>
                      <a:endParaRPr kumimoji="0" lang="tr-TR" altLang="tr-TR" sz="2000" b="0" i="0" u="none" strike="noStrike" cap="none" normalizeH="0" baseline="0" dirty="0">
                        <a:ln>
                          <a:noFill/>
                        </a:ln>
                        <a:solidFill>
                          <a:srgbClr val="27657B"/>
                        </a:solidFill>
                        <a:effectLst/>
                        <a:latin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
                          <a:schemeClr val="tx2"/>
                        </a:buClr>
                        <a:buSzPct val="70000"/>
                        <a:buFont typeface="Arial" panose="020B0604020202020204" pitchFamily="34" charset="0"/>
                        <a:buChar char="•"/>
                        <a:tabLst/>
                      </a:pPr>
                      <a:r>
                        <a:rPr kumimoji="0" lang="tr-TR" altLang="tr-TR" sz="2000" b="0" i="0" u="none" strike="noStrike" cap="none" normalizeH="0" baseline="0" dirty="0">
                          <a:ln>
                            <a:noFill/>
                          </a:ln>
                          <a:solidFill>
                            <a:srgbClr val="27657B"/>
                          </a:solidFill>
                          <a:effectLst/>
                          <a:latin typeface="Arial" panose="020B0604020202020204" pitchFamily="34" charset="0"/>
                        </a:rPr>
                        <a:t>Personelin yer değişikliği bilgileri</a:t>
                      </a:r>
                      <a:br>
                        <a:rPr kumimoji="0" lang="tr-TR" altLang="tr-TR" sz="2000" b="0" i="0" u="none" strike="noStrike" cap="none" normalizeH="0" baseline="0" dirty="0">
                          <a:ln>
                            <a:noFill/>
                          </a:ln>
                          <a:solidFill>
                            <a:srgbClr val="27657B"/>
                          </a:solidFill>
                          <a:effectLst/>
                          <a:latin typeface="Arial" panose="020B0604020202020204" pitchFamily="34" charset="0"/>
                        </a:rPr>
                      </a:br>
                      <a:endParaRPr kumimoji="0" lang="tr-TR" altLang="tr-TR" sz="2000" b="0" i="0" u="none" strike="noStrike" cap="none" normalizeH="0" baseline="0" dirty="0">
                        <a:ln>
                          <a:noFill/>
                        </a:ln>
                        <a:solidFill>
                          <a:srgbClr val="27657B"/>
                        </a:solidFill>
                        <a:effectLst/>
                        <a:latin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
                          <a:schemeClr val="tx2"/>
                        </a:buClr>
                        <a:buSzPct val="70000"/>
                        <a:buFont typeface="Arial" panose="020B0604020202020204" pitchFamily="34" charset="0"/>
                        <a:buChar char="•"/>
                        <a:tabLst/>
                      </a:pPr>
                      <a:r>
                        <a:rPr kumimoji="0" lang="tr-TR" altLang="tr-TR" sz="2000" b="0" i="0" u="none" strike="noStrike" cap="none" normalizeH="0" baseline="0" dirty="0">
                          <a:ln>
                            <a:noFill/>
                          </a:ln>
                          <a:solidFill>
                            <a:srgbClr val="27657B"/>
                          </a:solidFill>
                          <a:effectLst/>
                          <a:latin typeface="Arial" panose="020B0604020202020204" pitchFamily="34" charset="0"/>
                        </a:rPr>
                        <a:t>Bordro bilgileri</a:t>
                      </a:r>
                      <a:br>
                        <a:rPr kumimoji="0" lang="tr-TR" altLang="tr-TR" sz="2000" b="0" i="0" u="none" strike="noStrike" cap="none" normalizeH="0" baseline="0" dirty="0">
                          <a:ln>
                            <a:noFill/>
                          </a:ln>
                          <a:solidFill>
                            <a:srgbClr val="27657B"/>
                          </a:solidFill>
                          <a:effectLst/>
                          <a:latin typeface="Arial" panose="020B0604020202020204" pitchFamily="34" charset="0"/>
                        </a:rPr>
                      </a:br>
                      <a:endParaRPr kumimoji="0" lang="tr-TR" altLang="tr-TR" sz="2000" b="0" i="0" u="none" strike="noStrike" cap="none" normalizeH="0" baseline="0" dirty="0">
                        <a:ln>
                          <a:noFill/>
                        </a:ln>
                        <a:solidFill>
                          <a:srgbClr val="27657B"/>
                        </a:solidFill>
                        <a:effectLst/>
                        <a:latin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
                          <a:schemeClr val="tx2"/>
                        </a:buClr>
                        <a:buSzPct val="70000"/>
                        <a:buFont typeface="Arial" panose="020B0604020202020204" pitchFamily="34" charset="0"/>
                        <a:buChar char="•"/>
                        <a:tabLst/>
                      </a:pPr>
                      <a:r>
                        <a:rPr kumimoji="0" lang="tr-TR" altLang="tr-TR" sz="2000" b="0" i="0" u="none" strike="noStrike" cap="none" normalizeH="0" baseline="0" dirty="0">
                          <a:ln>
                            <a:noFill/>
                          </a:ln>
                          <a:solidFill>
                            <a:srgbClr val="27657B"/>
                          </a:solidFill>
                          <a:effectLst/>
                          <a:latin typeface="Arial" panose="020B0604020202020204" pitchFamily="34" charset="0"/>
                        </a:rPr>
                        <a:t>İstifa ve işten çıkarılma verileri</a:t>
                      </a:r>
                      <a:br>
                        <a:rPr kumimoji="0" lang="tr-TR" altLang="tr-TR" sz="2000" b="0" i="0" u="none" strike="noStrike" cap="none" normalizeH="0" baseline="0" dirty="0">
                          <a:ln>
                            <a:noFill/>
                          </a:ln>
                          <a:solidFill>
                            <a:srgbClr val="27657B"/>
                          </a:solidFill>
                          <a:effectLst/>
                          <a:latin typeface="Arial" panose="020B0604020202020204" pitchFamily="34" charset="0"/>
                        </a:rPr>
                      </a:br>
                      <a:endParaRPr kumimoji="0" lang="tr-TR" altLang="tr-TR" sz="2000" b="0" i="0" u="none" strike="noStrike" cap="none" normalizeH="0" baseline="0" dirty="0">
                        <a:ln>
                          <a:noFill/>
                        </a:ln>
                        <a:solidFill>
                          <a:srgbClr val="27657B"/>
                        </a:solidFill>
                        <a:effectLst/>
                        <a:latin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
                          <a:schemeClr val="tx2"/>
                        </a:buClr>
                        <a:buSzPct val="70000"/>
                        <a:buFont typeface="Arial" panose="020B0604020202020204" pitchFamily="34" charset="0"/>
                        <a:buChar char="•"/>
                        <a:tabLst/>
                      </a:pPr>
                      <a:r>
                        <a:rPr kumimoji="0" lang="tr-TR" altLang="tr-TR" sz="2000" b="0" i="0" u="none" strike="noStrike" cap="none" normalizeH="0" baseline="0" dirty="0">
                          <a:ln>
                            <a:noFill/>
                          </a:ln>
                          <a:solidFill>
                            <a:srgbClr val="27657B"/>
                          </a:solidFill>
                          <a:effectLst/>
                          <a:latin typeface="Arial" panose="020B0604020202020204" pitchFamily="34" charset="0"/>
                        </a:rPr>
                        <a:t>Sağlık ve kaza kayıtları</a:t>
                      </a:r>
                      <a:br>
                        <a:rPr kumimoji="0" lang="tr-TR" altLang="tr-TR" sz="2000" b="0" i="0" u="none" strike="noStrike" cap="none" normalizeH="0" baseline="0" dirty="0">
                          <a:ln>
                            <a:noFill/>
                          </a:ln>
                          <a:solidFill>
                            <a:srgbClr val="27657B"/>
                          </a:solidFill>
                          <a:effectLst/>
                          <a:latin typeface="Arial" panose="020B0604020202020204" pitchFamily="34" charset="0"/>
                        </a:rPr>
                      </a:br>
                      <a:endParaRPr kumimoji="0" lang="tr-TR" altLang="tr-TR" sz="2000" b="0" i="0" u="none" strike="noStrike" cap="none" normalizeH="0" baseline="0" dirty="0">
                        <a:ln>
                          <a:noFill/>
                        </a:ln>
                        <a:solidFill>
                          <a:srgbClr val="27657B"/>
                        </a:solidFill>
                        <a:effectLst/>
                        <a:latin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
                          <a:schemeClr val="tx2"/>
                        </a:buClr>
                        <a:buSzPct val="70000"/>
                        <a:buFont typeface="Arial" panose="020B0604020202020204" pitchFamily="34" charset="0"/>
                        <a:buChar char="•"/>
                        <a:tabLst/>
                      </a:pPr>
                      <a:r>
                        <a:rPr kumimoji="0" lang="tr-TR" altLang="tr-TR" sz="2000" b="0" i="0" u="none" strike="noStrike" cap="none" normalizeH="0" baseline="0" dirty="0">
                          <a:ln>
                            <a:noFill/>
                          </a:ln>
                          <a:solidFill>
                            <a:srgbClr val="27657B"/>
                          </a:solidFill>
                          <a:effectLst/>
                          <a:latin typeface="Arial" panose="020B0604020202020204" pitchFamily="34" charset="0"/>
                        </a:rPr>
                        <a:t>Disiplin eylemleri</a:t>
                      </a:r>
                      <a:br>
                        <a:rPr kumimoji="0" lang="tr-TR" altLang="tr-TR" sz="2000" b="0" i="0" u="none" strike="noStrike" cap="none" normalizeH="0" baseline="0" dirty="0">
                          <a:ln>
                            <a:noFill/>
                          </a:ln>
                          <a:solidFill>
                            <a:srgbClr val="27657B"/>
                          </a:solidFill>
                          <a:effectLst/>
                          <a:latin typeface="Arial" panose="020B0604020202020204" pitchFamily="34" charset="0"/>
                        </a:rPr>
                      </a:br>
                      <a:endParaRPr kumimoji="0" lang="tr-TR" altLang="tr-TR" sz="2000" b="0" i="0" u="none" strike="noStrike" cap="none" normalizeH="0" baseline="0" dirty="0">
                        <a:ln>
                          <a:noFill/>
                        </a:ln>
                        <a:solidFill>
                          <a:srgbClr val="27657B"/>
                        </a:solidFill>
                        <a:effectLst/>
                        <a:latin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
                          <a:schemeClr val="tx2"/>
                        </a:buClr>
                        <a:buSzPct val="70000"/>
                        <a:buFont typeface="Arial" panose="020B0604020202020204" pitchFamily="34" charset="0"/>
                        <a:buChar char="•"/>
                        <a:tabLst/>
                      </a:pPr>
                      <a:r>
                        <a:rPr kumimoji="0" lang="tr-TR" altLang="tr-TR" sz="2000" b="0" i="0" u="none" strike="noStrike" cap="none" normalizeH="0" baseline="0" dirty="0">
                          <a:ln>
                            <a:noFill/>
                          </a:ln>
                          <a:solidFill>
                            <a:srgbClr val="27657B"/>
                          </a:solidFill>
                          <a:effectLst/>
                          <a:latin typeface="Arial" panose="020B0604020202020204" pitchFamily="34" charset="0"/>
                        </a:rPr>
                        <a:t>Eğitimde başarı</a:t>
                      </a:r>
                      <a:endParaRPr kumimoji="0" lang="tr-TR" altLang="tr-TR" sz="2400" b="0" i="0" u="none" strike="noStrike" cap="none" normalizeH="0" baseline="0" dirty="0">
                        <a:ln>
                          <a:noFill/>
                        </a:ln>
                        <a:solidFill>
                          <a:srgbClr val="27657B"/>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tr-TR"/>
                    </a:p>
                  </a:txBody>
                  <a:tcPr/>
                </a:tc>
                <a:tc>
                  <a:txBody>
                    <a:bodyPr/>
                    <a:lstStyle>
                      <a:lvl1pPr>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defRPr>
                      </a:lvl1pPr>
                      <a:lvl2pPr marL="344488">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defRPr>
                      </a:lvl2pPr>
                      <a:lvl3pPr marL="693738">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defRPr>
                      </a:lvl3pPr>
                      <a:lvl4pPr marL="989013">
                        <a:spcBef>
                          <a:spcPct val="20000"/>
                        </a:spcBef>
                        <a:buClr>
                          <a:schemeClr val="tx2"/>
                        </a:buClr>
                        <a:buSzPct val="75000"/>
                        <a:buFont typeface="Wingdings" panose="05000000000000000000" pitchFamily="2" charset="2"/>
                        <a:defRPr>
                          <a:solidFill>
                            <a:schemeClr val="tx1"/>
                          </a:solidFill>
                          <a:latin typeface="Arial" panose="020B0604020202020204" pitchFamily="34" charset="0"/>
                        </a:defRPr>
                      </a:lvl4pPr>
                      <a:lvl5pPr marL="128270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defRPr>
                      </a:lvl5pPr>
                      <a:lvl6pPr marL="17399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6pPr>
                      <a:lvl7pPr marL="2197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7pPr>
                      <a:lvl8pPr marL="26543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8pPr>
                      <a:lvl9pPr marL="31115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20000"/>
                        </a:spcBef>
                        <a:spcAft>
                          <a:spcPct val="0"/>
                        </a:spcAft>
                        <a:buClr>
                          <a:schemeClr val="tx2"/>
                        </a:buClr>
                        <a:buSzPct val="70000"/>
                        <a:buFont typeface="Arial" panose="020B0604020202020204" pitchFamily="34" charset="0"/>
                        <a:buChar char="•"/>
                        <a:tabLst/>
                      </a:pPr>
                      <a:r>
                        <a:rPr kumimoji="0" lang="tr-TR" altLang="tr-TR" sz="2000" b="0" i="0" u="none" strike="noStrike" cap="none" normalizeH="0" baseline="0" dirty="0">
                          <a:ln>
                            <a:noFill/>
                          </a:ln>
                          <a:solidFill>
                            <a:srgbClr val="002060"/>
                          </a:solidFill>
                          <a:effectLst/>
                          <a:latin typeface="Arial" panose="020B0604020202020204" pitchFamily="34" charset="0"/>
                        </a:rPr>
                        <a:t>Beceri envanterleri</a:t>
                      </a:r>
                      <a:br>
                        <a:rPr kumimoji="0" lang="tr-TR" altLang="tr-TR" sz="2000" b="0" i="0" u="none" strike="noStrike" cap="none" normalizeH="0" baseline="0" dirty="0">
                          <a:ln>
                            <a:noFill/>
                          </a:ln>
                          <a:solidFill>
                            <a:srgbClr val="002060"/>
                          </a:solidFill>
                          <a:effectLst/>
                          <a:latin typeface="Arial" panose="020B0604020202020204" pitchFamily="34" charset="0"/>
                        </a:rPr>
                      </a:br>
                      <a:endParaRPr kumimoji="0" lang="tr-TR" altLang="tr-TR" sz="2000" b="0" i="0" u="none" strike="noStrike" cap="none" normalizeH="0" baseline="0" dirty="0">
                        <a:ln>
                          <a:noFill/>
                        </a:ln>
                        <a:solidFill>
                          <a:srgbClr val="002060"/>
                        </a:solidFill>
                        <a:effectLst/>
                        <a:latin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
                          <a:schemeClr val="tx2"/>
                        </a:buClr>
                        <a:buSzPct val="70000"/>
                        <a:buFont typeface="Arial" panose="020B0604020202020204" pitchFamily="34" charset="0"/>
                        <a:buChar char="•"/>
                        <a:tabLst/>
                      </a:pPr>
                      <a:r>
                        <a:rPr kumimoji="0" lang="tr-TR" altLang="tr-TR" sz="2000" b="0" i="0" u="none" strike="noStrike" cap="none" normalizeH="0" baseline="0" dirty="0">
                          <a:ln>
                            <a:noFill/>
                          </a:ln>
                          <a:solidFill>
                            <a:srgbClr val="002060"/>
                          </a:solidFill>
                          <a:effectLst/>
                          <a:latin typeface="Arial" panose="020B0604020202020204" pitchFamily="34" charset="0"/>
                        </a:rPr>
                        <a:t>Yönetim envanterleri</a:t>
                      </a:r>
                      <a:br>
                        <a:rPr kumimoji="0" lang="tr-TR" altLang="tr-TR" sz="2000" b="0" i="0" u="none" strike="noStrike" cap="none" normalizeH="0" baseline="0" dirty="0">
                          <a:ln>
                            <a:noFill/>
                          </a:ln>
                          <a:solidFill>
                            <a:srgbClr val="002060"/>
                          </a:solidFill>
                          <a:effectLst/>
                          <a:latin typeface="Arial" panose="020B0604020202020204" pitchFamily="34" charset="0"/>
                        </a:rPr>
                      </a:br>
                      <a:endParaRPr kumimoji="0" lang="tr-TR" altLang="tr-TR" sz="2000" b="0" i="0" u="none" strike="noStrike" cap="none" normalizeH="0" baseline="0" dirty="0">
                        <a:ln>
                          <a:noFill/>
                        </a:ln>
                        <a:solidFill>
                          <a:srgbClr val="002060"/>
                        </a:solidFill>
                        <a:effectLst/>
                        <a:latin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
                          <a:schemeClr val="tx2"/>
                        </a:buClr>
                        <a:buSzPct val="70000"/>
                        <a:buFont typeface="Arial" panose="020B0604020202020204" pitchFamily="34" charset="0"/>
                        <a:buChar char="•"/>
                        <a:tabLst/>
                      </a:pPr>
                      <a:r>
                        <a:rPr kumimoji="0" lang="tr-TR" altLang="tr-TR" sz="2000" b="0" i="0" u="none" strike="noStrike" cap="none" normalizeH="0" baseline="0" dirty="0">
                          <a:ln>
                            <a:noFill/>
                          </a:ln>
                          <a:solidFill>
                            <a:srgbClr val="002060"/>
                          </a:solidFill>
                          <a:effectLst/>
                          <a:latin typeface="Arial" panose="020B0604020202020204" pitchFamily="34" charset="0"/>
                        </a:rPr>
                        <a:t>İK gelişim raporları</a:t>
                      </a:r>
                      <a:br>
                        <a:rPr kumimoji="0" lang="tr-TR" altLang="tr-TR" sz="2000" b="0" i="0" u="none" strike="noStrike" cap="none" normalizeH="0" baseline="0" dirty="0">
                          <a:ln>
                            <a:noFill/>
                          </a:ln>
                          <a:solidFill>
                            <a:srgbClr val="002060"/>
                          </a:solidFill>
                          <a:effectLst/>
                          <a:latin typeface="Arial" panose="020B0604020202020204" pitchFamily="34" charset="0"/>
                        </a:rPr>
                      </a:br>
                      <a:endParaRPr kumimoji="0" lang="tr-TR" altLang="tr-TR" sz="2000" b="0" i="0" u="none" strike="noStrike" cap="none" normalizeH="0" baseline="0" dirty="0">
                        <a:ln>
                          <a:noFill/>
                        </a:ln>
                        <a:solidFill>
                          <a:srgbClr val="002060"/>
                        </a:solidFill>
                        <a:effectLst/>
                        <a:latin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
                          <a:schemeClr val="tx2"/>
                        </a:buClr>
                        <a:buSzPct val="70000"/>
                        <a:buFont typeface="Arial" panose="020B0604020202020204" pitchFamily="34" charset="0"/>
                        <a:buChar char="•"/>
                        <a:tabLst/>
                      </a:pPr>
                      <a:r>
                        <a:rPr kumimoji="0" lang="tr-TR" altLang="tr-TR" sz="2000" b="0" i="0" u="none" strike="noStrike" cap="none" normalizeH="0" baseline="0" dirty="0">
                          <a:ln>
                            <a:noFill/>
                          </a:ln>
                          <a:solidFill>
                            <a:srgbClr val="002060"/>
                          </a:solidFill>
                          <a:effectLst/>
                          <a:latin typeface="Arial" panose="020B0604020202020204" pitchFamily="34" charset="0"/>
                        </a:rPr>
                        <a:t>Ücretlendirme raporları</a:t>
                      </a:r>
                      <a:br>
                        <a:rPr kumimoji="0" lang="tr-TR" altLang="tr-TR" sz="2000" b="0" i="0" u="none" strike="noStrike" cap="none" normalizeH="0" baseline="0" dirty="0">
                          <a:ln>
                            <a:noFill/>
                          </a:ln>
                          <a:solidFill>
                            <a:srgbClr val="002060"/>
                          </a:solidFill>
                          <a:effectLst/>
                          <a:latin typeface="Arial" panose="020B0604020202020204" pitchFamily="34" charset="0"/>
                        </a:rPr>
                      </a:br>
                      <a:endParaRPr kumimoji="0" lang="tr-TR" altLang="tr-TR" sz="2000" b="0" i="0" u="none" strike="noStrike" cap="none" normalizeH="0" baseline="0" dirty="0">
                        <a:ln>
                          <a:noFill/>
                        </a:ln>
                        <a:solidFill>
                          <a:srgbClr val="002060"/>
                        </a:solidFill>
                        <a:effectLst/>
                        <a:latin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
                          <a:schemeClr val="tx2"/>
                        </a:buClr>
                        <a:buSzPct val="70000"/>
                        <a:buFont typeface="Arial" panose="020B0604020202020204" pitchFamily="34" charset="0"/>
                        <a:buChar char="•"/>
                        <a:tabLst/>
                      </a:pPr>
                      <a:r>
                        <a:rPr kumimoji="0" lang="tr-TR" altLang="tr-TR" sz="2000" b="0" i="0" u="none" strike="noStrike" cap="none" normalizeH="0" baseline="0" dirty="0" err="1">
                          <a:ln>
                            <a:noFill/>
                          </a:ln>
                          <a:solidFill>
                            <a:srgbClr val="002060"/>
                          </a:solidFill>
                          <a:effectLst/>
                          <a:latin typeface="Arial" panose="020B0604020202020204" pitchFamily="34" charset="0"/>
                        </a:rPr>
                        <a:t>İşgören</a:t>
                      </a:r>
                      <a:r>
                        <a:rPr kumimoji="0" lang="tr-TR" altLang="tr-TR" sz="2000" b="0" i="0" u="none" strike="noStrike" cap="none" normalizeH="0" baseline="0" dirty="0">
                          <a:ln>
                            <a:noFill/>
                          </a:ln>
                          <a:solidFill>
                            <a:srgbClr val="002060"/>
                          </a:solidFill>
                          <a:effectLst/>
                          <a:latin typeface="Arial" panose="020B0604020202020204" pitchFamily="34" charset="0"/>
                        </a:rPr>
                        <a:t> yarar/fayda kayıtları</a:t>
                      </a:r>
                      <a:br>
                        <a:rPr kumimoji="0" lang="tr-TR" altLang="tr-TR" sz="2000" b="0" i="0" u="none" strike="noStrike" cap="none" normalizeH="0" baseline="0" dirty="0">
                          <a:ln>
                            <a:noFill/>
                          </a:ln>
                          <a:solidFill>
                            <a:srgbClr val="002060"/>
                          </a:solidFill>
                          <a:effectLst/>
                          <a:latin typeface="Arial" panose="020B0604020202020204" pitchFamily="34" charset="0"/>
                        </a:rPr>
                      </a:br>
                      <a:endParaRPr kumimoji="0" lang="tr-TR" altLang="tr-TR" sz="2000" b="0" i="0" u="none" strike="noStrike" cap="none" normalizeH="0" baseline="0" dirty="0">
                        <a:ln>
                          <a:noFill/>
                        </a:ln>
                        <a:solidFill>
                          <a:srgbClr val="002060"/>
                        </a:solidFill>
                        <a:effectLst/>
                        <a:latin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
                          <a:schemeClr val="tx2"/>
                        </a:buClr>
                        <a:buSzPct val="70000"/>
                        <a:buFont typeface="Arial" panose="020B0604020202020204" pitchFamily="34" charset="0"/>
                        <a:buChar char="•"/>
                        <a:tabLst/>
                      </a:pPr>
                      <a:r>
                        <a:rPr kumimoji="0" lang="tr-TR" altLang="tr-TR" sz="2000" b="0" i="0" u="none" strike="noStrike" cap="none" normalizeH="0" baseline="0" dirty="0">
                          <a:ln>
                            <a:noFill/>
                          </a:ln>
                          <a:solidFill>
                            <a:srgbClr val="002060"/>
                          </a:solidFill>
                          <a:effectLst/>
                          <a:latin typeface="Arial" panose="020B0604020202020204" pitchFamily="34" charset="0"/>
                        </a:rPr>
                        <a:t>İşgücü devri ve devamsızlık raporları</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28416791"/>
                  </a:ext>
                </a:extLst>
              </a:tr>
            </a:tbl>
          </a:graphicData>
        </a:graphic>
      </p:graphicFrame>
      <p:sp>
        <p:nvSpPr>
          <p:cNvPr id="3" name="Slayt Numarası Yer Tutucusu 2">
            <a:extLst>
              <a:ext uri="{FF2B5EF4-FFF2-40B4-BE49-F238E27FC236}">
                <a16:creationId xmlns:a16="http://schemas.microsoft.com/office/drawing/2014/main" id="{53C19EC2-9485-4505-BE33-7B32705C8112}"/>
              </a:ext>
            </a:extLst>
          </p:cNvPr>
          <p:cNvSpPr>
            <a:spLocks noGrp="1"/>
          </p:cNvSpPr>
          <p:nvPr>
            <p:ph type="sldNum" sz="quarter" idx="12"/>
          </p:nvPr>
        </p:nvSpPr>
        <p:spPr/>
        <p:txBody>
          <a:bodyPr/>
          <a:lstStyle/>
          <a:p>
            <a:fld id="{8C86A85F-E506-4806-B411-28A4E142A6AE}" type="slidenum">
              <a:rPr lang="tr-TR" altLang="en-US" smtClean="0"/>
              <a:pPr/>
              <a:t>18</a:t>
            </a:fld>
            <a:endParaRPr lang="tr-TR" altLang="en-US"/>
          </a:p>
        </p:txBody>
      </p:sp>
      <p:sp>
        <p:nvSpPr>
          <p:cNvPr id="25" name="Alt Bilgi Yer Tutucusu 1">
            <a:extLst>
              <a:ext uri="{FF2B5EF4-FFF2-40B4-BE49-F238E27FC236}">
                <a16:creationId xmlns:a16="http://schemas.microsoft.com/office/drawing/2014/main" id="{56319E7B-4A19-49DE-8A09-4517D3875819}"/>
              </a:ext>
            </a:extLst>
          </p:cNvPr>
          <p:cNvSpPr txBox="1">
            <a:spLocks/>
          </p:cNvSpPr>
          <p:nvPr/>
        </p:nvSpPr>
        <p:spPr>
          <a:xfrm>
            <a:off x="0" y="6623050"/>
            <a:ext cx="9144000" cy="234949"/>
          </a:xfrm>
          <a:prstGeom prst="rect">
            <a:avLst/>
          </a:prstGeom>
          <a:solidFill>
            <a:srgbClr val="66CCFF">
              <a:alpha val="40000"/>
            </a:srgbClr>
          </a:solidFill>
        </p:spPr>
        <p:txBody>
          <a:bodyPr/>
          <a:lstStyle>
            <a:defPPr>
              <a:defRPr lang="tr-TR"/>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tr-TR" altLang="en-US" sz="1100" b="1" dirty="0">
                <a:solidFill>
                  <a:srgbClr val="27657B"/>
                </a:solidFill>
              </a:rPr>
              <a:t>Adem AKKUŞ - Bilişim Teknolojileri Öğretmeni</a:t>
            </a:r>
          </a:p>
        </p:txBody>
      </p:sp>
      <p:sp>
        <p:nvSpPr>
          <p:cNvPr id="2" name="Veri Yer Tutucusu 1">
            <a:extLst>
              <a:ext uri="{FF2B5EF4-FFF2-40B4-BE49-F238E27FC236}">
                <a16:creationId xmlns:a16="http://schemas.microsoft.com/office/drawing/2014/main" id="{39E0FEF4-F984-47E3-9F98-17998D1DD828}"/>
              </a:ext>
            </a:extLst>
          </p:cNvPr>
          <p:cNvSpPr>
            <a:spLocks noGrp="1"/>
          </p:cNvSpPr>
          <p:nvPr>
            <p:ph type="dt" sz="half" idx="10"/>
          </p:nvPr>
        </p:nvSpPr>
        <p:spPr/>
        <p:txBody>
          <a:bodyPr/>
          <a:lstStyle/>
          <a:p>
            <a:endParaRPr lang="tr-TR"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a:extLst>
              <a:ext uri="{FF2B5EF4-FFF2-40B4-BE49-F238E27FC236}">
                <a16:creationId xmlns:a16="http://schemas.microsoft.com/office/drawing/2014/main" id="{069D6991-0BEA-4C12-9055-1137D35A0683}"/>
              </a:ext>
            </a:extLst>
          </p:cNvPr>
          <p:cNvSpPr>
            <a:spLocks noGrp="1" noChangeArrowheads="1"/>
          </p:cNvSpPr>
          <p:nvPr>
            <p:ph type="body" idx="1"/>
          </p:nvPr>
        </p:nvSpPr>
        <p:spPr>
          <a:xfrm>
            <a:off x="179512" y="116631"/>
            <a:ext cx="7848872" cy="6382891"/>
          </a:xfrm>
        </p:spPr>
        <p:txBody>
          <a:bodyPr/>
          <a:lstStyle/>
          <a:p>
            <a:pPr algn="ctr">
              <a:buFont typeface="Wingdings" panose="05000000000000000000" pitchFamily="2" charset="2"/>
              <a:buNone/>
            </a:pPr>
            <a:r>
              <a:rPr lang="tr-TR" altLang="tr-TR" sz="4000" b="1" dirty="0">
                <a:solidFill>
                  <a:srgbClr val="002060"/>
                </a:solidFill>
              </a:rPr>
              <a:t>İşletme İçi İnsan Kaynakları Azalma Nedenleri</a:t>
            </a:r>
          </a:p>
          <a:p>
            <a:pPr>
              <a:lnSpc>
                <a:spcPct val="150000"/>
              </a:lnSpc>
            </a:pPr>
            <a:r>
              <a:rPr lang="tr-TR" altLang="tr-TR" sz="2400" dirty="0">
                <a:solidFill>
                  <a:srgbClr val="27657B"/>
                </a:solidFill>
              </a:rPr>
              <a:t>Emekliler</a:t>
            </a:r>
          </a:p>
          <a:p>
            <a:pPr>
              <a:lnSpc>
                <a:spcPct val="150000"/>
              </a:lnSpc>
            </a:pPr>
            <a:r>
              <a:rPr lang="tr-TR" altLang="tr-TR" sz="2400" dirty="0">
                <a:solidFill>
                  <a:srgbClr val="27657B"/>
                </a:solidFill>
              </a:rPr>
              <a:t>İşten atılanlar</a:t>
            </a:r>
          </a:p>
          <a:p>
            <a:pPr>
              <a:lnSpc>
                <a:spcPct val="150000"/>
              </a:lnSpc>
            </a:pPr>
            <a:r>
              <a:rPr lang="tr-TR" altLang="tr-TR" sz="2400" dirty="0">
                <a:solidFill>
                  <a:srgbClr val="27657B"/>
                </a:solidFill>
              </a:rPr>
              <a:t>Geçici iş bıraktırılanlar</a:t>
            </a:r>
          </a:p>
          <a:p>
            <a:pPr>
              <a:lnSpc>
                <a:spcPct val="150000"/>
              </a:lnSpc>
            </a:pPr>
            <a:r>
              <a:rPr lang="tr-TR" altLang="tr-TR" sz="2400" dirty="0">
                <a:solidFill>
                  <a:srgbClr val="27657B"/>
                </a:solidFill>
              </a:rPr>
              <a:t>İşten ayrılanlar</a:t>
            </a:r>
          </a:p>
          <a:p>
            <a:pPr>
              <a:lnSpc>
                <a:spcPct val="150000"/>
              </a:lnSpc>
            </a:pPr>
            <a:r>
              <a:rPr lang="tr-TR" altLang="tr-TR" sz="2400" dirty="0">
                <a:solidFill>
                  <a:srgbClr val="27657B"/>
                </a:solidFill>
              </a:rPr>
              <a:t>Ücretsiz izne ayrılanlar</a:t>
            </a:r>
          </a:p>
          <a:p>
            <a:pPr>
              <a:lnSpc>
                <a:spcPct val="150000"/>
              </a:lnSpc>
            </a:pPr>
            <a:r>
              <a:rPr lang="tr-TR" altLang="tr-TR" sz="2400" dirty="0">
                <a:solidFill>
                  <a:srgbClr val="27657B"/>
                </a:solidFill>
              </a:rPr>
              <a:t>Sağlık problemlerinden dolayı devamsızlıklar</a:t>
            </a:r>
          </a:p>
          <a:p>
            <a:pPr>
              <a:lnSpc>
                <a:spcPct val="150000"/>
              </a:lnSpc>
            </a:pPr>
            <a:r>
              <a:rPr lang="tr-TR" altLang="tr-TR" sz="2400" dirty="0">
                <a:solidFill>
                  <a:srgbClr val="27657B"/>
                </a:solidFill>
              </a:rPr>
              <a:t>Vefatlar</a:t>
            </a:r>
            <a:endParaRPr lang="tr-TR" altLang="tr-TR" sz="3200" dirty="0">
              <a:solidFill>
                <a:srgbClr val="27657B"/>
              </a:solidFill>
            </a:endParaRPr>
          </a:p>
        </p:txBody>
      </p:sp>
      <p:sp>
        <p:nvSpPr>
          <p:cNvPr id="5" name="Slayt Numarası Yer Tutucusu 4">
            <a:extLst>
              <a:ext uri="{FF2B5EF4-FFF2-40B4-BE49-F238E27FC236}">
                <a16:creationId xmlns:a16="http://schemas.microsoft.com/office/drawing/2014/main" id="{5BB8856B-6BD4-4D95-B0F7-27A3DDA01BE1}"/>
              </a:ext>
            </a:extLst>
          </p:cNvPr>
          <p:cNvSpPr>
            <a:spLocks noGrp="1"/>
          </p:cNvSpPr>
          <p:nvPr>
            <p:ph type="sldNum" sz="quarter" idx="12"/>
          </p:nvPr>
        </p:nvSpPr>
        <p:spPr/>
        <p:txBody>
          <a:bodyPr/>
          <a:lstStyle/>
          <a:p>
            <a:fld id="{B9E81694-04D4-4CBE-B353-8B07A7DC9EC3}" type="slidenum">
              <a:rPr lang="tr-TR" altLang="en-US" smtClean="0"/>
              <a:pPr/>
              <a:t>19</a:t>
            </a:fld>
            <a:endParaRPr lang="tr-TR" altLang="en-US"/>
          </a:p>
        </p:txBody>
      </p:sp>
      <p:sp>
        <p:nvSpPr>
          <p:cNvPr id="7" name="Alt Bilgi Yer Tutucusu 1">
            <a:extLst>
              <a:ext uri="{FF2B5EF4-FFF2-40B4-BE49-F238E27FC236}">
                <a16:creationId xmlns:a16="http://schemas.microsoft.com/office/drawing/2014/main" id="{51D5340C-D541-4C26-9BD7-1483FC907DA0}"/>
              </a:ext>
            </a:extLst>
          </p:cNvPr>
          <p:cNvSpPr txBox="1">
            <a:spLocks/>
          </p:cNvSpPr>
          <p:nvPr/>
        </p:nvSpPr>
        <p:spPr>
          <a:xfrm>
            <a:off x="0" y="6499522"/>
            <a:ext cx="9144000" cy="358478"/>
          </a:xfrm>
          <a:prstGeom prst="rect">
            <a:avLst/>
          </a:prstGeom>
          <a:solidFill>
            <a:srgbClr val="66CCFF">
              <a:alpha val="40000"/>
            </a:srgbClr>
          </a:solidFill>
        </p:spPr>
        <p:txBody>
          <a:bodyPr/>
          <a:lstStyle>
            <a:defPPr>
              <a:defRPr lang="tr-TR"/>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tr-TR" altLang="en-US" sz="1100" b="1" dirty="0">
                <a:solidFill>
                  <a:srgbClr val="27657B"/>
                </a:solidFill>
              </a:rPr>
              <a:t>Adem AKKUŞ - Bilişim Teknolojileri Öğretmeni</a:t>
            </a:r>
          </a:p>
        </p:txBody>
      </p:sp>
      <p:sp>
        <p:nvSpPr>
          <p:cNvPr id="2" name="Veri Yer Tutucusu 1">
            <a:extLst>
              <a:ext uri="{FF2B5EF4-FFF2-40B4-BE49-F238E27FC236}">
                <a16:creationId xmlns:a16="http://schemas.microsoft.com/office/drawing/2014/main" id="{8AA9C9BA-F11A-4D7B-9614-4A45CA9B6325}"/>
              </a:ext>
            </a:extLst>
          </p:cNvPr>
          <p:cNvSpPr>
            <a:spLocks noGrp="1"/>
          </p:cNvSpPr>
          <p:nvPr>
            <p:ph type="dt" sz="half" idx="10"/>
          </p:nvPr>
        </p:nvSpPr>
        <p:spPr/>
        <p:txBody>
          <a:bodyPr/>
          <a:lstStyle/>
          <a:p>
            <a:endParaRPr lang="tr-TR"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7A5C7-9F55-44D4-987E-BB8C3A231202}"/>
              </a:ext>
            </a:extLst>
          </p:cNvPr>
          <p:cNvSpPr>
            <a:spLocks noGrp="1"/>
          </p:cNvSpPr>
          <p:nvPr>
            <p:ph type="title"/>
          </p:nvPr>
        </p:nvSpPr>
        <p:spPr>
          <a:xfrm>
            <a:off x="395536" y="248456"/>
            <a:ext cx="5605629" cy="994172"/>
          </a:xfrm>
        </p:spPr>
        <p:txBody>
          <a:bodyPr>
            <a:normAutofit/>
          </a:bodyPr>
          <a:lstStyle/>
          <a:p>
            <a:r>
              <a:rPr lang="tr-TR" sz="5400" b="1" dirty="0">
                <a:solidFill>
                  <a:srgbClr val="002060"/>
                </a:solidFill>
              </a:rPr>
              <a:t>İnsan Kaynakları</a:t>
            </a:r>
          </a:p>
        </p:txBody>
      </p:sp>
      <p:sp>
        <p:nvSpPr>
          <p:cNvPr id="13"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660" y="857250"/>
            <a:ext cx="157734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86550" y="2626435"/>
            <a:ext cx="1605129" cy="1605129"/>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pic>
        <p:nvPicPr>
          <p:cNvPr id="7" name="Graphic 6" descr="Team">
            <a:extLst>
              <a:ext uri="{FF2B5EF4-FFF2-40B4-BE49-F238E27FC236}">
                <a16:creationId xmlns:a16="http://schemas.microsoft.com/office/drawing/2014/main" id="{E9C4FDC3-F9B2-4A49-B8DC-8BB6934DD7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60490" y="3000376"/>
            <a:ext cx="857249" cy="857249"/>
          </a:xfrm>
          <a:prstGeom prst="rect">
            <a:avLst/>
          </a:prstGeom>
        </p:spPr>
      </p:pic>
      <p:grpSp>
        <p:nvGrpSpPr>
          <p:cNvPr id="5" name="Grup 4">
            <a:extLst>
              <a:ext uri="{FF2B5EF4-FFF2-40B4-BE49-F238E27FC236}">
                <a16:creationId xmlns:a16="http://schemas.microsoft.com/office/drawing/2014/main" id="{742111B7-E33E-48AF-BD49-D481C7B7A0FC}"/>
              </a:ext>
            </a:extLst>
          </p:cNvPr>
          <p:cNvGrpSpPr/>
          <p:nvPr/>
        </p:nvGrpSpPr>
        <p:grpSpPr>
          <a:xfrm>
            <a:off x="4572000" y="4663023"/>
            <a:ext cx="4032448" cy="1605129"/>
            <a:chOff x="9468544" y="3645024"/>
            <a:chExt cx="3595249" cy="1954003"/>
          </a:xfrm>
        </p:grpSpPr>
        <p:pic>
          <p:nvPicPr>
            <p:cNvPr id="8" name="Picture 2" descr="http://1.bp.blogspot.com/-pv6kRSKf5J4/UZYbF4OoHnI/AAAAAAAABFU/wF1PhctTLRc/s1600/ik_ne_yapar+-+orta.png">
              <a:extLst>
                <a:ext uri="{FF2B5EF4-FFF2-40B4-BE49-F238E27FC236}">
                  <a16:creationId xmlns:a16="http://schemas.microsoft.com/office/drawing/2014/main" id="{78D0F13E-41CF-440E-9194-F86D4556B4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63" t="3493" r="1245" b="3376"/>
            <a:stretch/>
          </p:blipFill>
          <p:spPr bwMode="auto">
            <a:xfrm>
              <a:off x="9468544" y="3645024"/>
              <a:ext cx="3507854" cy="1954003"/>
            </a:xfrm>
            <a:prstGeom prst="rect">
              <a:avLst/>
            </a:prstGeom>
            <a:noFill/>
            <a:extLst>
              <a:ext uri="{909E8E84-426E-40DD-AFC4-6F175D3DCCD1}">
                <a14:hiddenFill xmlns:a14="http://schemas.microsoft.com/office/drawing/2010/main">
                  <a:solidFill>
                    <a:srgbClr val="FFFFFF"/>
                  </a:solidFill>
                </a14:hiddenFill>
              </a:ext>
            </a:extLst>
          </p:spPr>
        </p:pic>
        <p:sp>
          <p:nvSpPr>
            <p:cNvPr id="4" name="Metin kutusu 3">
              <a:extLst>
                <a:ext uri="{FF2B5EF4-FFF2-40B4-BE49-F238E27FC236}">
                  <a16:creationId xmlns:a16="http://schemas.microsoft.com/office/drawing/2014/main" id="{F6C36ECA-DAC0-4DAE-8057-5A4545BBF110}"/>
                </a:ext>
              </a:extLst>
            </p:cNvPr>
            <p:cNvSpPr txBox="1"/>
            <p:nvPr/>
          </p:nvSpPr>
          <p:spPr>
            <a:xfrm>
              <a:off x="11369139" y="5357107"/>
              <a:ext cx="1694654" cy="230833"/>
            </a:xfrm>
            <a:prstGeom prst="rect">
              <a:avLst/>
            </a:prstGeom>
            <a:solidFill>
              <a:schemeClr val="bg1">
                <a:alpha val="84000"/>
              </a:schemeClr>
            </a:solidFill>
          </p:spPr>
          <p:txBody>
            <a:bodyPr wrap="square" rtlCol="0">
              <a:spAutoFit/>
            </a:bodyPr>
            <a:lstStyle/>
            <a:p>
              <a:pPr algn="ctr"/>
              <a:r>
                <a:rPr lang="tr-TR" sz="900" dirty="0">
                  <a:solidFill>
                    <a:srgbClr val="FF0000"/>
                  </a:solidFill>
                </a:rPr>
                <a:t>İnsan Kaynakları ne iş yapar?</a:t>
              </a:r>
            </a:p>
          </p:txBody>
        </p:sp>
      </p:grpSp>
      <p:sp>
        <p:nvSpPr>
          <p:cNvPr id="3" name="Content Placeholder 2">
            <a:extLst>
              <a:ext uri="{FF2B5EF4-FFF2-40B4-BE49-F238E27FC236}">
                <a16:creationId xmlns:a16="http://schemas.microsoft.com/office/drawing/2014/main" id="{9F11FA2A-4D5E-426D-B1BB-A2A744A01771}"/>
              </a:ext>
            </a:extLst>
          </p:cNvPr>
          <p:cNvSpPr>
            <a:spLocks noGrp="1"/>
          </p:cNvSpPr>
          <p:nvPr>
            <p:ph idx="1"/>
          </p:nvPr>
        </p:nvSpPr>
        <p:spPr>
          <a:xfrm>
            <a:off x="165358" y="1238461"/>
            <a:ext cx="6642047" cy="3897243"/>
          </a:xfrm>
        </p:spPr>
        <p:txBody>
          <a:bodyPr anchor="ctr">
            <a:normAutofit fontScale="92500"/>
          </a:bodyPr>
          <a:lstStyle/>
          <a:p>
            <a:r>
              <a:rPr lang="tr-TR" sz="2800" dirty="0">
                <a:solidFill>
                  <a:srgbClr val="002060"/>
                </a:solidFill>
              </a:rPr>
              <a:t>Genel olarak, bir organizasyondaki tüm çalışanlar “</a:t>
            </a:r>
            <a:r>
              <a:rPr lang="tr-TR" sz="2800" b="1" dirty="0">
                <a:solidFill>
                  <a:schemeClr val="accent4">
                    <a:lumMod val="75000"/>
                  </a:schemeClr>
                </a:solidFill>
              </a:rPr>
              <a:t>insan kaynakları</a:t>
            </a:r>
            <a:r>
              <a:rPr lang="tr-TR" sz="2800" dirty="0">
                <a:solidFill>
                  <a:srgbClr val="002060"/>
                </a:solidFill>
              </a:rPr>
              <a:t>” </a:t>
            </a:r>
            <a:r>
              <a:rPr lang="tr-TR" sz="2800" dirty="0" err="1">
                <a:solidFill>
                  <a:srgbClr val="002060"/>
                </a:solidFill>
              </a:rPr>
              <a:t>nı</a:t>
            </a:r>
            <a:r>
              <a:rPr lang="tr-TR" sz="2800" dirty="0">
                <a:solidFill>
                  <a:srgbClr val="002060"/>
                </a:solidFill>
              </a:rPr>
              <a:t> oluşturur. </a:t>
            </a:r>
            <a:br>
              <a:rPr lang="tr-TR" sz="2800" dirty="0">
                <a:solidFill>
                  <a:srgbClr val="002060"/>
                </a:solidFill>
              </a:rPr>
            </a:br>
            <a:endParaRPr lang="tr-TR" sz="2800" dirty="0">
              <a:solidFill>
                <a:srgbClr val="002060"/>
              </a:solidFill>
            </a:endParaRPr>
          </a:p>
          <a:p>
            <a:r>
              <a:rPr lang="tr-TR" sz="2800" dirty="0">
                <a:solidFill>
                  <a:srgbClr val="002060"/>
                </a:solidFill>
              </a:rPr>
              <a:t>Daha açık bir ifadeyle, organizasyondaki </a:t>
            </a:r>
            <a:r>
              <a:rPr lang="tr-TR" sz="2800" dirty="0">
                <a:solidFill>
                  <a:schemeClr val="accent4">
                    <a:lumMod val="75000"/>
                  </a:schemeClr>
                </a:solidFill>
              </a:rPr>
              <a:t>üst, orta ve alt kademe yöneticiler, teknik personel, danışman olarak istihdam edilen personel, tam-süreli ya da kısmi süreli çalışan personel, işçi ve memurlar ve diğer şekillerde istihdam edilen tüm personel </a:t>
            </a:r>
            <a:r>
              <a:rPr lang="tr-TR" sz="2800" dirty="0">
                <a:solidFill>
                  <a:srgbClr val="002060"/>
                </a:solidFill>
              </a:rPr>
              <a:t>organizasyonun insan kaynaklarını oluşturur.</a:t>
            </a:r>
          </a:p>
        </p:txBody>
      </p:sp>
      <p:sp>
        <p:nvSpPr>
          <p:cNvPr id="9" name="Slayt Numarası Yer Tutucusu 8">
            <a:extLst>
              <a:ext uri="{FF2B5EF4-FFF2-40B4-BE49-F238E27FC236}">
                <a16:creationId xmlns:a16="http://schemas.microsoft.com/office/drawing/2014/main" id="{9D3F11C3-9566-457D-8F80-6C4D8ED6DD22}"/>
              </a:ext>
            </a:extLst>
          </p:cNvPr>
          <p:cNvSpPr>
            <a:spLocks noGrp="1"/>
          </p:cNvSpPr>
          <p:nvPr>
            <p:ph type="sldNum" sz="quarter" idx="12"/>
          </p:nvPr>
        </p:nvSpPr>
        <p:spPr/>
        <p:txBody>
          <a:bodyPr/>
          <a:lstStyle/>
          <a:p>
            <a:fld id="{EFCA2CAC-61E1-4CDC-896B-521CC1021E9B}" type="slidenum">
              <a:rPr lang="tr-TR" smtClean="0"/>
              <a:t>2</a:t>
            </a:fld>
            <a:endParaRPr lang="tr-TR"/>
          </a:p>
        </p:txBody>
      </p:sp>
      <p:grpSp>
        <p:nvGrpSpPr>
          <p:cNvPr id="14" name="Grup 13">
            <a:extLst>
              <a:ext uri="{FF2B5EF4-FFF2-40B4-BE49-F238E27FC236}">
                <a16:creationId xmlns:a16="http://schemas.microsoft.com/office/drawing/2014/main" id="{26129EA6-6E37-4C46-AEF6-742AB6662BE3}"/>
              </a:ext>
            </a:extLst>
          </p:cNvPr>
          <p:cNvGrpSpPr/>
          <p:nvPr/>
        </p:nvGrpSpPr>
        <p:grpSpPr>
          <a:xfrm>
            <a:off x="7740352" y="-27384"/>
            <a:ext cx="1372427" cy="1512168"/>
            <a:chOff x="7740352" y="-27384"/>
            <a:chExt cx="1372427" cy="1512168"/>
          </a:xfrm>
        </p:grpSpPr>
        <p:sp>
          <p:nvSpPr>
            <p:cNvPr id="15" name="Dikdörtgen 14">
              <a:extLst>
                <a:ext uri="{FF2B5EF4-FFF2-40B4-BE49-F238E27FC236}">
                  <a16:creationId xmlns:a16="http://schemas.microsoft.com/office/drawing/2014/main" id="{42AB06B2-8127-4B6C-804A-9A28D514059F}"/>
                </a:ext>
              </a:extLst>
            </p:cNvPr>
            <p:cNvSpPr/>
            <p:nvPr userDrawn="1"/>
          </p:nvSpPr>
          <p:spPr>
            <a:xfrm>
              <a:off x="7740352" y="-27384"/>
              <a:ext cx="1296144" cy="1512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pic>
          <p:nvPicPr>
            <p:cNvPr id="16" name="Picture 2" descr="Ä°lgili resim">
              <a:extLst>
                <a:ext uri="{FF2B5EF4-FFF2-40B4-BE49-F238E27FC236}">
                  <a16:creationId xmlns:a16="http://schemas.microsoft.com/office/drawing/2014/main" id="{1366D378-BC34-4254-AC16-458087B7ED43}"/>
                </a:ext>
              </a:extLst>
            </p:cNvPr>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t="12106" r="3557"/>
            <a:stretch/>
          </p:blipFill>
          <p:spPr bwMode="auto">
            <a:xfrm>
              <a:off x="7804433" y="0"/>
              <a:ext cx="1308346" cy="1444021"/>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Veri Yer Tutucusu 9">
            <a:extLst>
              <a:ext uri="{FF2B5EF4-FFF2-40B4-BE49-F238E27FC236}">
                <a16:creationId xmlns:a16="http://schemas.microsoft.com/office/drawing/2014/main" id="{F8072A40-74C8-4BEB-B842-C4129A186A8E}"/>
              </a:ext>
            </a:extLst>
          </p:cNvPr>
          <p:cNvSpPr>
            <a:spLocks noGrp="1"/>
          </p:cNvSpPr>
          <p:nvPr>
            <p:ph type="dt" sz="half" idx="10"/>
          </p:nvPr>
        </p:nvSpPr>
        <p:spPr/>
        <p:txBody>
          <a:bodyPr/>
          <a:lstStyle/>
          <a:p>
            <a:endParaRPr lang="tr-TR"/>
          </a:p>
        </p:txBody>
      </p:sp>
      <p:sp>
        <p:nvSpPr>
          <p:cNvPr id="17" name="Alt Bilgi Yer Tutucusu 1">
            <a:extLst>
              <a:ext uri="{FF2B5EF4-FFF2-40B4-BE49-F238E27FC236}">
                <a16:creationId xmlns:a16="http://schemas.microsoft.com/office/drawing/2014/main" id="{0E6BBD9A-FCBC-48C5-AE17-A3A34BE7C68B}"/>
              </a:ext>
            </a:extLst>
          </p:cNvPr>
          <p:cNvSpPr txBox="1">
            <a:spLocks/>
          </p:cNvSpPr>
          <p:nvPr/>
        </p:nvSpPr>
        <p:spPr>
          <a:xfrm>
            <a:off x="0" y="6522674"/>
            <a:ext cx="9144000" cy="335326"/>
          </a:xfrm>
          <a:prstGeom prst="rect">
            <a:avLst/>
          </a:prstGeom>
          <a:solidFill>
            <a:srgbClr val="66CCFF">
              <a:alpha val="40000"/>
            </a:srgbClr>
          </a:solidFill>
        </p:spPr>
        <p:txBody>
          <a:bodyPr/>
          <a:lstStyle>
            <a:defPPr>
              <a:defRPr lang="tr-TR"/>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tr-TR" altLang="en-US" sz="1100" b="1" dirty="0">
                <a:solidFill>
                  <a:srgbClr val="27657B"/>
                </a:solidFill>
              </a:rPr>
              <a:t>Adem AKKUŞ - Bilişim Teknolojileri Öğretmeni</a:t>
            </a:r>
          </a:p>
        </p:txBody>
      </p:sp>
    </p:spTree>
    <p:extLst>
      <p:ext uri="{BB962C8B-B14F-4D97-AF65-F5344CB8AC3E}">
        <p14:creationId xmlns:p14="http://schemas.microsoft.com/office/powerpoint/2010/main" val="6579145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a:extLst>
              <a:ext uri="{FF2B5EF4-FFF2-40B4-BE49-F238E27FC236}">
                <a16:creationId xmlns:a16="http://schemas.microsoft.com/office/drawing/2014/main" id="{E6B6E54F-7017-466B-92C8-12B8BCC046AB}"/>
              </a:ext>
            </a:extLst>
          </p:cNvPr>
          <p:cNvSpPr>
            <a:spLocks noGrp="1" noChangeArrowheads="1"/>
          </p:cNvSpPr>
          <p:nvPr>
            <p:ph type="body" idx="1"/>
          </p:nvPr>
        </p:nvSpPr>
        <p:spPr>
          <a:xfrm>
            <a:off x="179388" y="116632"/>
            <a:ext cx="8785225" cy="6336729"/>
          </a:xfrm>
        </p:spPr>
        <p:txBody>
          <a:bodyPr/>
          <a:lstStyle/>
          <a:p>
            <a:pPr algn="ctr">
              <a:buFont typeface="Wingdings" panose="05000000000000000000" pitchFamily="2" charset="2"/>
              <a:buNone/>
            </a:pPr>
            <a:r>
              <a:rPr lang="tr-TR" altLang="tr-TR" sz="4000" b="1" dirty="0">
                <a:solidFill>
                  <a:srgbClr val="002060"/>
                </a:solidFill>
              </a:rPr>
              <a:t>İş Gücü </a:t>
            </a:r>
            <a:r>
              <a:rPr lang="tr-TR" altLang="tr-TR" sz="4000" b="1" dirty="0" err="1">
                <a:solidFill>
                  <a:srgbClr val="002060"/>
                </a:solidFill>
              </a:rPr>
              <a:t>Azaltımı</a:t>
            </a:r>
            <a:endParaRPr lang="tr-TR" altLang="tr-TR" sz="4000" b="1" dirty="0">
              <a:solidFill>
                <a:srgbClr val="002060"/>
              </a:solidFill>
            </a:endParaRPr>
          </a:p>
          <a:p>
            <a:pPr algn="just">
              <a:lnSpc>
                <a:spcPct val="150000"/>
              </a:lnSpc>
            </a:pPr>
            <a:r>
              <a:rPr lang="tr-TR" altLang="tr-TR" sz="2400" dirty="0">
                <a:solidFill>
                  <a:srgbClr val="27657B"/>
                </a:solidFill>
              </a:rPr>
              <a:t>İşten çıkarma</a:t>
            </a:r>
          </a:p>
          <a:p>
            <a:pPr algn="just">
              <a:lnSpc>
                <a:spcPct val="150000"/>
              </a:lnSpc>
            </a:pPr>
            <a:r>
              <a:rPr lang="tr-TR" altLang="tr-TR" sz="2400" dirty="0">
                <a:solidFill>
                  <a:srgbClr val="27657B"/>
                </a:solidFill>
              </a:rPr>
              <a:t>Bazı </a:t>
            </a:r>
            <a:r>
              <a:rPr lang="tr-TR" altLang="tr-TR" sz="2400" dirty="0" err="1">
                <a:solidFill>
                  <a:srgbClr val="27657B"/>
                </a:solidFill>
              </a:rPr>
              <a:t>işgörenleri</a:t>
            </a:r>
            <a:r>
              <a:rPr lang="tr-TR" altLang="tr-TR" sz="2400" dirty="0">
                <a:solidFill>
                  <a:srgbClr val="27657B"/>
                </a:solidFill>
              </a:rPr>
              <a:t> erken emekli etme</a:t>
            </a:r>
          </a:p>
          <a:p>
            <a:pPr algn="just">
              <a:lnSpc>
                <a:spcPct val="150000"/>
              </a:lnSpc>
            </a:pPr>
            <a:r>
              <a:rPr lang="tr-TR" altLang="tr-TR" sz="2400" dirty="0">
                <a:solidFill>
                  <a:srgbClr val="27657B"/>
                </a:solidFill>
              </a:rPr>
              <a:t>Tam zamanlı statüden yarı zamanlı statüye geçirme</a:t>
            </a:r>
          </a:p>
          <a:p>
            <a:pPr algn="just">
              <a:lnSpc>
                <a:spcPct val="150000"/>
              </a:lnSpc>
            </a:pPr>
            <a:r>
              <a:rPr lang="tr-TR" altLang="tr-TR" sz="2400" dirty="0">
                <a:solidFill>
                  <a:srgbClr val="27657B"/>
                </a:solidFill>
              </a:rPr>
              <a:t>Çalışma saatlerini azaltma</a:t>
            </a:r>
          </a:p>
          <a:p>
            <a:pPr algn="just">
              <a:lnSpc>
                <a:spcPct val="150000"/>
              </a:lnSpc>
            </a:pPr>
            <a:r>
              <a:rPr lang="tr-TR" altLang="tr-TR" sz="2400" dirty="0">
                <a:solidFill>
                  <a:srgbClr val="27657B"/>
                </a:solidFill>
              </a:rPr>
              <a:t>Kuruluş içi arz talep dengesini çeşitli transferlerle halletme</a:t>
            </a:r>
          </a:p>
          <a:p>
            <a:pPr algn="just">
              <a:lnSpc>
                <a:spcPct val="150000"/>
              </a:lnSpc>
            </a:pPr>
            <a:r>
              <a:rPr lang="tr-TR" altLang="tr-TR" sz="2400" dirty="0">
                <a:solidFill>
                  <a:srgbClr val="27657B"/>
                </a:solidFill>
              </a:rPr>
              <a:t>İşten ayrılanları yerine eleman almama</a:t>
            </a:r>
          </a:p>
          <a:p>
            <a:pPr algn="just">
              <a:lnSpc>
                <a:spcPct val="150000"/>
              </a:lnSpc>
            </a:pPr>
            <a:r>
              <a:rPr lang="tr-TR" altLang="tr-TR" sz="2400" dirty="0">
                <a:solidFill>
                  <a:srgbClr val="27657B"/>
                </a:solidFill>
              </a:rPr>
              <a:t>İşten geçici süre için uzaklaştırma</a:t>
            </a:r>
          </a:p>
        </p:txBody>
      </p:sp>
      <p:sp>
        <p:nvSpPr>
          <p:cNvPr id="5" name="Slayt Numarası Yer Tutucusu 4">
            <a:extLst>
              <a:ext uri="{FF2B5EF4-FFF2-40B4-BE49-F238E27FC236}">
                <a16:creationId xmlns:a16="http://schemas.microsoft.com/office/drawing/2014/main" id="{62D91F15-F223-4483-8513-42CC8D5BE1FA}"/>
              </a:ext>
            </a:extLst>
          </p:cNvPr>
          <p:cNvSpPr>
            <a:spLocks noGrp="1"/>
          </p:cNvSpPr>
          <p:nvPr>
            <p:ph type="sldNum" sz="quarter" idx="12"/>
          </p:nvPr>
        </p:nvSpPr>
        <p:spPr/>
        <p:txBody>
          <a:bodyPr/>
          <a:lstStyle/>
          <a:p>
            <a:fld id="{B9E81694-04D4-4CBE-B353-8B07A7DC9EC3}" type="slidenum">
              <a:rPr lang="tr-TR" altLang="en-US" smtClean="0"/>
              <a:pPr/>
              <a:t>20</a:t>
            </a:fld>
            <a:endParaRPr lang="tr-TR" altLang="en-US"/>
          </a:p>
        </p:txBody>
      </p:sp>
      <p:sp>
        <p:nvSpPr>
          <p:cNvPr id="7" name="Alt Bilgi Yer Tutucusu 1">
            <a:extLst>
              <a:ext uri="{FF2B5EF4-FFF2-40B4-BE49-F238E27FC236}">
                <a16:creationId xmlns:a16="http://schemas.microsoft.com/office/drawing/2014/main" id="{5F934430-88D8-456C-BFF9-953F53EA4087}"/>
              </a:ext>
            </a:extLst>
          </p:cNvPr>
          <p:cNvSpPr txBox="1">
            <a:spLocks/>
          </p:cNvSpPr>
          <p:nvPr/>
        </p:nvSpPr>
        <p:spPr>
          <a:xfrm>
            <a:off x="0" y="6522674"/>
            <a:ext cx="9144000" cy="335325"/>
          </a:xfrm>
          <a:prstGeom prst="rect">
            <a:avLst/>
          </a:prstGeom>
          <a:solidFill>
            <a:srgbClr val="66CCFF">
              <a:alpha val="40000"/>
            </a:srgbClr>
          </a:solidFill>
        </p:spPr>
        <p:txBody>
          <a:bodyPr/>
          <a:lstStyle>
            <a:defPPr>
              <a:defRPr lang="tr-TR"/>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tr-TR" altLang="en-US" sz="1100" b="1" dirty="0">
                <a:solidFill>
                  <a:srgbClr val="27657B"/>
                </a:solidFill>
              </a:rPr>
              <a:t>Adem AKKUŞ - Bilişim Teknolojileri Öğretmeni</a:t>
            </a:r>
          </a:p>
        </p:txBody>
      </p:sp>
      <p:sp>
        <p:nvSpPr>
          <p:cNvPr id="2" name="Veri Yer Tutucusu 1">
            <a:extLst>
              <a:ext uri="{FF2B5EF4-FFF2-40B4-BE49-F238E27FC236}">
                <a16:creationId xmlns:a16="http://schemas.microsoft.com/office/drawing/2014/main" id="{C9A6BC0F-D4D4-4203-938D-A60BF8B0DE07}"/>
              </a:ext>
            </a:extLst>
          </p:cNvPr>
          <p:cNvSpPr>
            <a:spLocks noGrp="1"/>
          </p:cNvSpPr>
          <p:nvPr>
            <p:ph type="dt" sz="half" idx="10"/>
          </p:nvPr>
        </p:nvSpPr>
        <p:spPr/>
        <p:txBody>
          <a:bodyPr/>
          <a:lstStyle/>
          <a:p>
            <a:endParaRPr lang="tr-TR"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8EFF87A8-FD23-4FAC-B06C-5C577548B394}"/>
              </a:ext>
            </a:extLst>
          </p:cNvPr>
          <p:cNvSpPr>
            <a:spLocks noGrp="1" noChangeArrowheads="1"/>
          </p:cNvSpPr>
          <p:nvPr>
            <p:ph type="title"/>
          </p:nvPr>
        </p:nvSpPr>
        <p:spPr>
          <a:xfrm>
            <a:off x="457200" y="327794"/>
            <a:ext cx="7543800" cy="940966"/>
          </a:xfrm>
        </p:spPr>
        <p:txBody>
          <a:bodyPr/>
          <a:lstStyle/>
          <a:p>
            <a:pPr algn="ctr"/>
            <a:r>
              <a:rPr lang="tr-TR" altLang="tr-TR" sz="4000" dirty="0"/>
              <a:t>İş Gücü Artırımı</a:t>
            </a:r>
          </a:p>
        </p:txBody>
      </p:sp>
      <p:sp>
        <p:nvSpPr>
          <p:cNvPr id="15363" name="Rectangle 3">
            <a:extLst>
              <a:ext uri="{FF2B5EF4-FFF2-40B4-BE49-F238E27FC236}">
                <a16:creationId xmlns:a16="http://schemas.microsoft.com/office/drawing/2014/main" id="{4DB9D433-2B6C-47A7-8A61-6932BF59E520}"/>
              </a:ext>
            </a:extLst>
          </p:cNvPr>
          <p:cNvSpPr>
            <a:spLocks noGrp="1" noChangeArrowheads="1"/>
          </p:cNvSpPr>
          <p:nvPr>
            <p:ph type="body" idx="1"/>
          </p:nvPr>
        </p:nvSpPr>
        <p:spPr>
          <a:xfrm>
            <a:off x="457200" y="1556792"/>
            <a:ext cx="8229600" cy="4574133"/>
          </a:xfrm>
        </p:spPr>
        <p:txBody>
          <a:bodyPr/>
          <a:lstStyle/>
          <a:p>
            <a:r>
              <a:rPr lang="tr-TR" altLang="tr-TR" sz="2400" dirty="0">
                <a:solidFill>
                  <a:srgbClr val="27657B"/>
                </a:solidFill>
              </a:rPr>
              <a:t>İstihdam</a:t>
            </a:r>
            <a:br>
              <a:rPr lang="tr-TR" altLang="tr-TR" sz="2400" dirty="0">
                <a:solidFill>
                  <a:srgbClr val="27657B"/>
                </a:solidFill>
              </a:rPr>
            </a:br>
            <a:endParaRPr lang="tr-TR" altLang="tr-TR" sz="2400" dirty="0">
              <a:solidFill>
                <a:srgbClr val="27657B"/>
              </a:solidFill>
            </a:endParaRPr>
          </a:p>
          <a:p>
            <a:r>
              <a:rPr lang="tr-TR" altLang="tr-TR" sz="2400" dirty="0">
                <a:solidFill>
                  <a:srgbClr val="27657B"/>
                </a:solidFill>
              </a:rPr>
              <a:t>Fazla mesai</a:t>
            </a:r>
            <a:br>
              <a:rPr lang="tr-TR" altLang="tr-TR" sz="2400" dirty="0">
                <a:solidFill>
                  <a:srgbClr val="27657B"/>
                </a:solidFill>
              </a:rPr>
            </a:br>
            <a:endParaRPr lang="tr-TR" altLang="tr-TR" sz="2400" dirty="0">
              <a:solidFill>
                <a:srgbClr val="27657B"/>
              </a:solidFill>
            </a:endParaRPr>
          </a:p>
          <a:p>
            <a:r>
              <a:rPr lang="tr-TR" altLang="tr-TR" sz="2400" dirty="0">
                <a:solidFill>
                  <a:srgbClr val="27657B"/>
                </a:solidFill>
              </a:rPr>
              <a:t>Başka kuruluşlardan kısa süreli </a:t>
            </a:r>
            <a:r>
              <a:rPr lang="tr-TR" altLang="tr-TR" sz="2400" dirty="0" err="1">
                <a:solidFill>
                  <a:srgbClr val="27657B"/>
                </a:solidFill>
              </a:rPr>
              <a:t>işgören</a:t>
            </a:r>
            <a:r>
              <a:rPr lang="tr-TR" altLang="tr-TR" sz="2400" dirty="0">
                <a:solidFill>
                  <a:srgbClr val="27657B"/>
                </a:solidFill>
              </a:rPr>
              <a:t> kiralama</a:t>
            </a:r>
            <a:br>
              <a:rPr lang="tr-TR" altLang="tr-TR" sz="2400" dirty="0">
                <a:solidFill>
                  <a:srgbClr val="27657B"/>
                </a:solidFill>
              </a:rPr>
            </a:br>
            <a:endParaRPr lang="tr-TR" altLang="tr-TR" sz="2400" dirty="0">
              <a:solidFill>
                <a:srgbClr val="27657B"/>
              </a:solidFill>
            </a:endParaRPr>
          </a:p>
          <a:p>
            <a:r>
              <a:rPr lang="tr-TR" altLang="tr-TR" sz="2400" dirty="0">
                <a:solidFill>
                  <a:srgbClr val="27657B"/>
                </a:solidFill>
              </a:rPr>
              <a:t>Sadece belli bir proje için bazı kişileri geçici istihdam</a:t>
            </a:r>
            <a:br>
              <a:rPr lang="tr-TR" altLang="tr-TR" sz="2400" dirty="0">
                <a:solidFill>
                  <a:srgbClr val="27657B"/>
                </a:solidFill>
              </a:rPr>
            </a:br>
            <a:endParaRPr lang="tr-TR" altLang="tr-TR" sz="2400" dirty="0">
              <a:solidFill>
                <a:srgbClr val="27657B"/>
              </a:solidFill>
            </a:endParaRPr>
          </a:p>
          <a:p>
            <a:r>
              <a:rPr lang="tr-TR" altLang="tr-TR" sz="2400" dirty="0">
                <a:solidFill>
                  <a:srgbClr val="27657B"/>
                </a:solidFill>
              </a:rPr>
              <a:t>Bazı faaliyetleri örgüt dışında yaptırma </a:t>
            </a:r>
          </a:p>
          <a:p>
            <a:endParaRPr lang="tr-TR" altLang="tr-TR" sz="2400" dirty="0">
              <a:solidFill>
                <a:srgbClr val="27657B"/>
              </a:solidFill>
            </a:endParaRPr>
          </a:p>
        </p:txBody>
      </p:sp>
      <p:sp>
        <p:nvSpPr>
          <p:cNvPr id="3" name="Slayt Numarası Yer Tutucusu 2">
            <a:extLst>
              <a:ext uri="{FF2B5EF4-FFF2-40B4-BE49-F238E27FC236}">
                <a16:creationId xmlns:a16="http://schemas.microsoft.com/office/drawing/2014/main" id="{FABDA9E4-B33A-4C7B-9408-B7BC145A5951}"/>
              </a:ext>
            </a:extLst>
          </p:cNvPr>
          <p:cNvSpPr>
            <a:spLocks noGrp="1"/>
          </p:cNvSpPr>
          <p:nvPr>
            <p:ph type="sldNum" sz="quarter" idx="12"/>
          </p:nvPr>
        </p:nvSpPr>
        <p:spPr/>
        <p:txBody>
          <a:bodyPr/>
          <a:lstStyle/>
          <a:p>
            <a:fld id="{B9E81694-04D4-4CBE-B353-8B07A7DC9EC3}" type="slidenum">
              <a:rPr lang="tr-TR" altLang="en-US" smtClean="0"/>
              <a:pPr/>
              <a:t>21</a:t>
            </a:fld>
            <a:endParaRPr lang="tr-TR" altLang="en-US"/>
          </a:p>
        </p:txBody>
      </p:sp>
      <p:sp>
        <p:nvSpPr>
          <p:cNvPr id="8" name="Alt Bilgi Yer Tutucusu 1">
            <a:extLst>
              <a:ext uri="{FF2B5EF4-FFF2-40B4-BE49-F238E27FC236}">
                <a16:creationId xmlns:a16="http://schemas.microsoft.com/office/drawing/2014/main" id="{468EEA20-C77E-4AA8-A6E2-9C030C906DF3}"/>
              </a:ext>
            </a:extLst>
          </p:cNvPr>
          <p:cNvSpPr txBox="1">
            <a:spLocks/>
          </p:cNvSpPr>
          <p:nvPr/>
        </p:nvSpPr>
        <p:spPr>
          <a:xfrm>
            <a:off x="0" y="6530206"/>
            <a:ext cx="9144000" cy="327794"/>
          </a:xfrm>
          <a:prstGeom prst="rect">
            <a:avLst/>
          </a:prstGeom>
          <a:solidFill>
            <a:srgbClr val="66CCFF">
              <a:alpha val="40000"/>
            </a:srgbClr>
          </a:solidFill>
        </p:spPr>
        <p:txBody>
          <a:bodyPr/>
          <a:lstStyle>
            <a:defPPr>
              <a:defRPr lang="tr-TR"/>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tr-TR" altLang="en-US" sz="1100" b="1" dirty="0">
                <a:solidFill>
                  <a:srgbClr val="27657B"/>
                </a:solidFill>
              </a:rPr>
              <a:t>Adem AKKUŞ - Bilişim Teknolojileri Öğretmeni</a:t>
            </a:r>
          </a:p>
        </p:txBody>
      </p:sp>
      <p:sp>
        <p:nvSpPr>
          <p:cNvPr id="2" name="Veri Yer Tutucusu 1">
            <a:extLst>
              <a:ext uri="{FF2B5EF4-FFF2-40B4-BE49-F238E27FC236}">
                <a16:creationId xmlns:a16="http://schemas.microsoft.com/office/drawing/2014/main" id="{52797F9B-9D48-4431-BBD3-3F40DABEBDA0}"/>
              </a:ext>
            </a:extLst>
          </p:cNvPr>
          <p:cNvSpPr>
            <a:spLocks noGrp="1"/>
          </p:cNvSpPr>
          <p:nvPr>
            <p:ph type="dt" sz="half" idx="10"/>
          </p:nvPr>
        </p:nvSpPr>
        <p:spPr/>
        <p:txBody>
          <a:bodyPr/>
          <a:lstStyle/>
          <a:p>
            <a:endParaRPr lang="tr-TR"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B2646C12-42C6-4E05-A463-908D82A8F9BE}"/>
              </a:ext>
            </a:extLst>
          </p:cNvPr>
          <p:cNvSpPr>
            <a:spLocks noGrp="1" noChangeArrowheads="1"/>
          </p:cNvSpPr>
          <p:nvPr>
            <p:ph type="title"/>
          </p:nvPr>
        </p:nvSpPr>
        <p:spPr>
          <a:xfrm>
            <a:off x="457200" y="188640"/>
            <a:ext cx="7543800" cy="1228998"/>
          </a:xfrm>
        </p:spPr>
        <p:txBody>
          <a:bodyPr/>
          <a:lstStyle/>
          <a:p>
            <a:pPr algn="ctr"/>
            <a:r>
              <a:rPr lang="tr-TR" altLang="tr-TR" sz="4000" dirty="0"/>
              <a:t>İş Analizi</a:t>
            </a:r>
          </a:p>
        </p:txBody>
      </p:sp>
      <p:sp>
        <p:nvSpPr>
          <p:cNvPr id="16387" name="Rectangle 3">
            <a:extLst>
              <a:ext uri="{FF2B5EF4-FFF2-40B4-BE49-F238E27FC236}">
                <a16:creationId xmlns:a16="http://schemas.microsoft.com/office/drawing/2014/main" id="{0B31F02C-6DA8-460F-B827-21836D78E7BD}"/>
              </a:ext>
            </a:extLst>
          </p:cNvPr>
          <p:cNvSpPr>
            <a:spLocks noGrp="1" noChangeArrowheads="1"/>
          </p:cNvSpPr>
          <p:nvPr>
            <p:ph type="body" idx="1"/>
          </p:nvPr>
        </p:nvSpPr>
        <p:spPr>
          <a:xfrm>
            <a:off x="179512" y="1719263"/>
            <a:ext cx="8712968" cy="4518049"/>
          </a:xfrm>
        </p:spPr>
        <p:txBody>
          <a:bodyPr/>
          <a:lstStyle/>
          <a:p>
            <a:pPr algn="just">
              <a:buFont typeface="Wingdings" panose="05000000000000000000" pitchFamily="2" charset="2"/>
              <a:buNone/>
            </a:pPr>
            <a:r>
              <a:rPr lang="tr-TR" altLang="tr-TR" sz="2400" dirty="0">
                <a:solidFill>
                  <a:srgbClr val="27657B"/>
                </a:solidFill>
              </a:rPr>
              <a:t>Bir kuruluşta mevcut pozisyonların veya görevlerin o pozisyon veya görevde bulunan kişilerce neleri nasıl yapmayı içerdiğinin belirlenmesi</a:t>
            </a:r>
          </a:p>
        </p:txBody>
      </p:sp>
      <p:pic>
        <p:nvPicPr>
          <p:cNvPr id="16389" name="Picture 5" descr="Ä°lgili resim">
            <a:extLst>
              <a:ext uri="{FF2B5EF4-FFF2-40B4-BE49-F238E27FC236}">
                <a16:creationId xmlns:a16="http://schemas.microsoft.com/office/drawing/2014/main" id="{76A3471F-9C40-48B9-81E2-2140E9CB19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54" r="8153"/>
          <a:stretch/>
        </p:blipFill>
        <p:spPr bwMode="auto">
          <a:xfrm>
            <a:off x="2483768" y="3212976"/>
            <a:ext cx="4176464" cy="31547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Slayt Numarası Yer Tutucusu 2">
            <a:extLst>
              <a:ext uri="{FF2B5EF4-FFF2-40B4-BE49-F238E27FC236}">
                <a16:creationId xmlns:a16="http://schemas.microsoft.com/office/drawing/2014/main" id="{BF2A788A-055A-45E3-B5DE-2728F61DA3F1}"/>
              </a:ext>
            </a:extLst>
          </p:cNvPr>
          <p:cNvSpPr>
            <a:spLocks noGrp="1"/>
          </p:cNvSpPr>
          <p:nvPr>
            <p:ph type="sldNum" sz="quarter" idx="12"/>
          </p:nvPr>
        </p:nvSpPr>
        <p:spPr/>
        <p:txBody>
          <a:bodyPr/>
          <a:lstStyle/>
          <a:p>
            <a:fld id="{B9E81694-04D4-4CBE-B353-8B07A7DC9EC3}" type="slidenum">
              <a:rPr lang="tr-TR" altLang="en-US" smtClean="0"/>
              <a:pPr/>
              <a:t>22</a:t>
            </a:fld>
            <a:endParaRPr lang="tr-TR" altLang="en-US"/>
          </a:p>
        </p:txBody>
      </p:sp>
      <p:sp>
        <p:nvSpPr>
          <p:cNvPr id="9" name="Alt Bilgi Yer Tutucusu 1">
            <a:extLst>
              <a:ext uri="{FF2B5EF4-FFF2-40B4-BE49-F238E27FC236}">
                <a16:creationId xmlns:a16="http://schemas.microsoft.com/office/drawing/2014/main" id="{A3620A76-3A7F-466B-A337-9FD831B1A38D}"/>
              </a:ext>
            </a:extLst>
          </p:cNvPr>
          <p:cNvSpPr txBox="1">
            <a:spLocks/>
          </p:cNvSpPr>
          <p:nvPr/>
        </p:nvSpPr>
        <p:spPr>
          <a:xfrm>
            <a:off x="0" y="6522674"/>
            <a:ext cx="9144000" cy="335326"/>
          </a:xfrm>
          <a:prstGeom prst="rect">
            <a:avLst/>
          </a:prstGeom>
          <a:solidFill>
            <a:srgbClr val="66CCFF">
              <a:alpha val="40000"/>
            </a:srgbClr>
          </a:solidFill>
        </p:spPr>
        <p:txBody>
          <a:bodyPr/>
          <a:lstStyle>
            <a:defPPr>
              <a:defRPr lang="tr-TR"/>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tr-TR" altLang="en-US" sz="1100" b="1" dirty="0">
                <a:solidFill>
                  <a:srgbClr val="27657B"/>
                </a:solidFill>
              </a:rPr>
              <a:t>Adem AKKUŞ - Bilişim Teknolojileri Öğretmeni</a:t>
            </a:r>
          </a:p>
        </p:txBody>
      </p:sp>
      <p:sp>
        <p:nvSpPr>
          <p:cNvPr id="2" name="Veri Yer Tutucusu 1">
            <a:extLst>
              <a:ext uri="{FF2B5EF4-FFF2-40B4-BE49-F238E27FC236}">
                <a16:creationId xmlns:a16="http://schemas.microsoft.com/office/drawing/2014/main" id="{0CCCBA62-6DC7-4161-BFB4-DF79DD2E9FA2}"/>
              </a:ext>
            </a:extLst>
          </p:cNvPr>
          <p:cNvSpPr>
            <a:spLocks noGrp="1"/>
          </p:cNvSpPr>
          <p:nvPr>
            <p:ph type="dt" sz="half" idx="10"/>
          </p:nvPr>
        </p:nvSpPr>
        <p:spPr/>
        <p:txBody>
          <a:bodyPr/>
          <a:lstStyle/>
          <a:p>
            <a:endParaRPr lang="tr-TR"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FD0C5C15-7373-4CBD-A502-5A081135D2E5}"/>
              </a:ext>
            </a:extLst>
          </p:cNvPr>
          <p:cNvSpPr>
            <a:spLocks noGrp="1" noChangeArrowheads="1"/>
          </p:cNvSpPr>
          <p:nvPr>
            <p:ph type="title"/>
          </p:nvPr>
        </p:nvSpPr>
        <p:spPr>
          <a:xfrm>
            <a:off x="457200" y="197103"/>
            <a:ext cx="7543800" cy="785812"/>
          </a:xfrm>
        </p:spPr>
        <p:txBody>
          <a:bodyPr/>
          <a:lstStyle/>
          <a:p>
            <a:pPr algn="ctr"/>
            <a:r>
              <a:rPr lang="tr-TR" altLang="tr-TR" sz="4000" dirty="0"/>
              <a:t>İş Analizinde Toplanan Veriler</a:t>
            </a:r>
          </a:p>
        </p:txBody>
      </p:sp>
      <p:sp>
        <p:nvSpPr>
          <p:cNvPr id="17411" name="Rectangle 3">
            <a:extLst>
              <a:ext uri="{FF2B5EF4-FFF2-40B4-BE49-F238E27FC236}">
                <a16:creationId xmlns:a16="http://schemas.microsoft.com/office/drawing/2014/main" id="{6AC59401-FB71-4DD1-9499-6635E109F292}"/>
              </a:ext>
            </a:extLst>
          </p:cNvPr>
          <p:cNvSpPr>
            <a:spLocks noGrp="1" noChangeArrowheads="1"/>
          </p:cNvSpPr>
          <p:nvPr>
            <p:ph type="body" idx="1"/>
          </p:nvPr>
        </p:nvSpPr>
        <p:spPr>
          <a:xfrm>
            <a:off x="445614" y="826232"/>
            <a:ext cx="8229600" cy="5616575"/>
          </a:xfrm>
        </p:spPr>
        <p:txBody>
          <a:bodyPr/>
          <a:lstStyle/>
          <a:p>
            <a:r>
              <a:rPr lang="tr-TR" altLang="tr-TR" sz="2400" dirty="0">
                <a:solidFill>
                  <a:srgbClr val="27657B"/>
                </a:solidFill>
              </a:rPr>
              <a:t>İş aktiviteleri</a:t>
            </a:r>
            <a:br>
              <a:rPr lang="tr-TR" altLang="tr-TR" sz="2400" dirty="0">
                <a:solidFill>
                  <a:srgbClr val="27657B"/>
                </a:solidFill>
              </a:rPr>
            </a:br>
            <a:endParaRPr lang="tr-TR" altLang="tr-TR" sz="2400" dirty="0">
              <a:solidFill>
                <a:srgbClr val="27657B"/>
              </a:solidFill>
            </a:endParaRPr>
          </a:p>
          <a:p>
            <a:r>
              <a:rPr lang="tr-TR" altLang="tr-TR" sz="2400" dirty="0" err="1">
                <a:solidFill>
                  <a:srgbClr val="27657B"/>
                </a:solidFill>
              </a:rPr>
              <a:t>İşgören</a:t>
            </a:r>
            <a:r>
              <a:rPr lang="tr-TR" altLang="tr-TR" sz="2400" dirty="0">
                <a:solidFill>
                  <a:srgbClr val="27657B"/>
                </a:solidFill>
              </a:rPr>
              <a:t> merkezli aktiviteler</a:t>
            </a:r>
            <a:br>
              <a:rPr lang="tr-TR" altLang="tr-TR" sz="2400" dirty="0">
                <a:solidFill>
                  <a:srgbClr val="27657B"/>
                </a:solidFill>
              </a:rPr>
            </a:br>
            <a:endParaRPr lang="tr-TR" altLang="tr-TR" sz="2400" dirty="0">
              <a:solidFill>
                <a:srgbClr val="27657B"/>
              </a:solidFill>
            </a:endParaRPr>
          </a:p>
          <a:p>
            <a:r>
              <a:rPr lang="tr-TR" altLang="tr-TR" sz="2400" dirty="0">
                <a:solidFill>
                  <a:srgbClr val="27657B"/>
                </a:solidFill>
              </a:rPr>
              <a:t>Makine, teçhizat, ekipman ve kullanılan diğer araçlar</a:t>
            </a:r>
            <a:br>
              <a:rPr lang="tr-TR" altLang="tr-TR" sz="2400" dirty="0">
                <a:solidFill>
                  <a:srgbClr val="27657B"/>
                </a:solidFill>
              </a:rPr>
            </a:br>
            <a:endParaRPr lang="tr-TR" altLang="tr-TR" sz="2400" dirty="0">
              <a:solidFill>
                <a:srgbClr val="27657B"/>
              </a:solidFill>
            </a:endParaRPr>
          </a:p>
          <a:p>
            <a:r>
              <a:rPr lang="tr-TR" altLang="tr-TR" sz="2400" dirty="0">
                <a:solidFill>
                  <a:srgbClr val="27657B"/>
                </a:solidFill>
              </a:rPr>
              <a:t>İşle ilgili taşınırlar ve taşınmazlar</a:t>
            </a:r>
            <a:br>
              <a:rPr lang="tr-TR" altLang="tr-TR" sz="2400" dirty="0">
                <a:solidFill>
                  <a:srgbClr val="27657B"/>
                </a:solidFill>
              </a:rPr>
            </a:br>
            <a:endParaRPr lang="tr-TR" altLang="tr-TR" sz="2400" dirty="0">
              <a:solidFill>
                <a:srgbClr val="27657B"/>
              </a:solidFill>
            </a:endParaRPr>
          </a:p>
          <a:p>
            <a:r>
              <a:rPr lang="tr-TR" altLang="tr-TR" sz="2400" dirty="0">
                <a:solidFill>
                  <a:srgbClr val="27657B"/>
                </a:solidFill>
              </a:rPr>
              <a:t>İşteki başarı</a:t>
            </a:r>
            <a:br>
              <a:rPr lang="tr-TR" altLang="tr-TR" sz="2400" dirty="0">
                <a:solidFill>
                  <a:srgbClr val="27657B"/>
                </a:solidFill>
              </a:rPr>
            </a:br>
            <a:endParaRPr lang="tr-TR" altLang="tr-TR" sz="2400" dirty="0">
              <a:solidFill>
                <a:srgbClr val="27657B"/>
              </a:solidFill>
            </a:endParaRPr>
          </a:p>
          <a:p>
            <a:r>
              <a:rPr lang="tr-TR" altLang="tr-TR" sz="2400" dirty="0">
                <a:solidFill>
                  <a:srgbClr val="27657B"/>
                </a:solidFill>
              </a:rPr>
              <a:t>İş çevresi</a:t>
            </a:r>
            <a:br>
              <a:rPr lang="tr-TR" altLang="tr-TR" sz="2400" dirty="0">
                <a:solidFill>
                  <a:srgbClr val="27657B"/>
                </a:solidFill>
              </a:rPr>
            </a:br>
            <a:endParaRPr lang="tr-TR" altLang="tr-TR" sz="2400" dirty="0">
              <a:solidFill>
                <a:srgbClr val="27657B"/>
              </a:solidFill>
            </a:endParaRPr>
          </a:p>
          <a:p>
            <a:r>
              <a:rPr lang="tr-TR" altLang="tr-TR" sz="2400" dirty="0">
                <a:solidFill>
                  <a:srgbClr val="27657B"/>
                </a:solidFill>
              </a:rPr>
              <a:t>İş için kişisel gerekler</a:t>
            </a:r>
          </a:p>
          <a:p>
            <a:r>
              <a:rPr lang="tr-TR" altLang="tr-TR" sz="2400" dirty="0" err="1">
                <a:solidFill>
                  <a:srgbClr val="27657B"/>
                </a:solidFill>
              </a:rPr>
              <a:t>İşgörenin</a:t>
            </a:r>
            <a:r>
              <a:rPr lang="tr-TR" altLang="tr-TR" sz="2400" dirty="0">
                <a:solidFill>
                  <a:srgbClr val="27657B"/>
                </a:solidFill>
              </a:rPr>
              <a:t> yapmaktan hoşlandığı/</a:t>
            </a:r>
            <a:r>
              <a:rPr lang="tr-TR" altLang="tr-TR" sz="2400" dirty="0">
                <a:solidFill>
                  <a:srgbClr val="FF0000"/>
                </a:solidFill>
              </a:rPr>
              <a:t>hoşlanmadığı</a:t>
            </a:r>
            <a:r>
              <a:rPr lang="tr-TR" altLang="tr-TR" sz="2400" dirty="0">
                <a:solidFill>
                  <a:srgbClr val="27657B"/>
                </a:solidFill>
              </a:rPr>
              <a:t> aktiviteler</a:t>
            </a:r>
          </a:p>
        </p:txBody>
      </p:sp>
      <p:sp>
        <p:nvSpPr>
          <p:cNvPr id="3" name="Slayt Numarası Yer Tutucusu 2">
            <a:extLst>
              <a:ext uri="{FF2B5EF4-FFF2-40B4-BE49-F238E27FC236}">
                <a16:creationId xmlns:a16="http://schemas.microsoft.com/office/drawing/2014/main" id="{D307643C-93BE-427A-BD7C-659F3FFEF1E2}"/>
              </a:ext>
            </a:extLst>
          </p:cNvPr>
          <p:cNvSpPr>
            <a:spLocks noGrp="1"/>
          </p:cNvSpPr>
          <p:nvPr>
            <p:ph type="sldNum" sz="quarter" idx="12"/>
          </p:nvPr>
        </p:nvSpPr>
        <p:spPr/>
        <p:txBody>
          <a:bodyPr/>
          <a:lstStyle/>
          <a:p>
            <a:fld id="{B9E81694-04D4-4CBE-B353-8B07A7DC9EC3}" type="slidenum">
              <a:rPr lang="tr-TR" altLang="en-US" smtClean="0"/>
              <a:pPr/>
              <a:t>23</a:t>
            </a:fld>
            <a:endParaRPr lang="tr-TR" altLang="en-US"/>
          </a:p>
        </p:txBody>
      </p:sp>
      <p:sp>
        <p:nvSpPr>
          <p:cNvPr id="4" name="Veri Yer Tutucusu 3">
            <a:extLst>
              <a:ext uri="{FF2B5EF4-FFF2-40B4-BE49-F238E27FC236}">
                <a16:creationId xmlns:a16="http://schemas.microsoft.com/office/drawing/2014/main" id="{2D0AADE8-03F0-484B-A038-0AD4D665F0D2}"/>
              </a:ext>
            </a:extLst>
          </p:cNvPr>
          <p:cNvSpPr>
            <a:spLocks noGrp="1"/>
          </p:cNvSpPr>
          <p:nvPr>
            <p:ph type="dt" sz="half" idx="10"/>
          </p:nvPr>
        </p:nvSpPr>
        <p:spPr/>
        <p:txBody>
          <a:bodyPr/>
          <a:lstStyle/>
          <a:p>
            <a:endParaRPr lang="tr-TR" altLang="en-US" dirty="0"/>
          </a:p>
        </p:txBody>
      </p:sp>
      <p:sp>
        <p:nvSpPr>
          <p:cNvPr id="7" name="Alt Bilgi Yer Tutucusu 1">
            <a:extLst>
              <a:ext uri="{FF2B5EF4-FFF2-40B4-BE49-F238E27FC236}">
                <a16:creationId xmlns:a16="http://schemas.microsoft.com/office/drawing/2014/main" id="{87DB0A9B-B584-440F-9265-13E557306A66}"/>
              </a:ext>
            </a:extLst>
          </p:cNvPr>
          <p:cNvSpPr txBox="1">
            <a:spLocks/>
          </p:cNvSpPr>
          <p:nvPr/>
        </p:nvSpPr>
        <p:spPr>
          <a:xfrm>
            <a:off x="0" y="6522674"/>
            <a:ext cx="9144000" cy="335326"/>
          </a:xfrm>
          <a:prstGeom prst="rect">
            <a:avLst/>
          </a:prstGeom>
          <a:solidFill>
            <a:srgbClr val="66CCFF">
              <a:alpha val="40000"/>
            </a:srgbClr>
          </a:solidFill>
        </p:spPr>
        <p:txBody>
          <a:bodyPr/>
          <a:lstStyle>
            <a:defPPr>
              <a:defRPr lang="tr-TR"/>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tr-TR" altLang="en-US" sz="1100" b="1" dirty="0">
                <a:solidFill>
                  <a:srgbClr val="27657B"/>
                </a:solidFill>
              </a:rPr>
              <a:t>Adem AKKUŞ - Bilişim Teknolojileri Öğretmeni</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a:extLst>
              <a:ext uri="{FF2B5EF4-FFF2-40B4-BE49-F238E27FC236}">
                <a16:creationId xmlns:a16="http://schemas.microsoft.com/office/drawing/2014/main" id="{D91E0D59-9373-4836-8B62-CB223C1FC1D9}"/>
              </a:ext>
            </a:extLst>
          </p:cNvPr>
          <p:cNvSpPr>
            <a:spLocks noGrp="1" noChangeArrowheads="1"/>
          </p:cNvSpPr>
          <p:nvPr>
            <p:ph type="body" idx="1"/>
          </p:nvPr>
        </p:nvSpPr>
        <p:spPr>
          <a:xfrm>
            <a:off x="251520" y="1331437"/>
            <a:ext cx="8229600" cy="4745833"/>
          </a:xfrm>
        </p:spPr>
        <p:txBody>
          <a:bodyPr/>
          <a:lstStyle/>
          <a:p>
            <a:r>
              <a:rPr lang="tr-TR" altLang="tr-TR" sz="2800" dirty="0">
                <a:solidFill>
                  <a:srgbClr val="27657B"/>
                </a:solidFill>
              </a:rPr>
              <a:t>İş analizinde üretilecek olan verilerin kullanışlı olabilmesi, uygun veri toplama araçları kullanılarak sistematik bir şekilde toplanmasına bağlıdır.</a:t>
            </a:r>
            <a:br>
              <a:rPr lang="tr-TR" altLang="tr-TR" sz="2800" dirty="0">
                <a:solidFill>
                  <a:srgbClr val="27657B"/>
                </a:solidFill>
              </a:rPr>
            </a:br>
            <a:endParaRPr lang="tr-TR" altLang="tr-TR" sz="2800" dirty="0">
              <a:solidFill>
                <a:srgbClr val="27657B"/>
              </a:solidFill>
            </a:endParaRPr>
          </a:p>
          <a:p>
            <a:r>
              <a:rPr lang="tr-TR" altLang="tr-TR" sz="2800" dirty="0">
                <a:solidFill>
                  <a:srgbClr val="27657B"/>
                </a:solidFill>
              </a:rPr>
              <a:t>En yaygın kullanılan yöntemler; anket, mülakat ve gözlemdir.</a:t>
            </a:r>
          </a:p>
        </p:txBody>
      </p:sp>
      <p:sp>
        <p:nvSpPr>
          <p:cNvPr id="5" name="Rectangle 2">
            <a:extLst>
              <a:ext uri="{FF2B5EF4-FFF2-40B4-BE49-F238E27FC236}">
                <a16:creationId xmlns:a16="http://schemas.microsoft.com/office/drawing/2014/main" id="{2195BB0F-B25A-471F-8DE3-EB3BB69B4668}"/>
              </a:ext>
            </a:extLst>
          </p:cNvPr>
          <p:cNvSpPr>
            <a:spLocks noGrp="1" noChangeArrowheads="1"/>
          </p:cNvSpPr>
          <p:nvPr>
            <p:ph type="title"/>
          </p:nvPr>
        </p:nvSpPr>
        <p:spPr>
          <a:xfrm>
            <a:off x="457200" y="554956"/>
            <a:ext cx="7543800" cy="785812"/>
          </a:xfrm>
        </p:spPr>
        <p:txBody>
          <a:bodyPr/>
          <a:lstStyle/>
          <a:p>
            <a:pPr algn="ctr"/>
            <a:r>
              <a:rPr lang="tr-TR" altLang="tr-TR" dirty="0"/>
              <a:t>İş Analizinde Toplanan Veriler</a:t>
            </a:r>
          </a:p>
        </p:txBody>
      </p:sp>
      <p:grpSp>
        <p:nvGrpSpPr>
          <p:cNvPr id="6" name="Grup 5">
            <a:extLst>
              <a:ext uri="{FF2B5EF4-FFF2-40B4-BE49-F238E27FC236}">
                <a16:creationId xmlns:a16="http://schemas.microsoft.com/office/drawing/2014/main" id="{3C541971-CF57-48C2-ABE9-E2FC097A552C}"/>
              </a:ext>
            </a:extLst>
          </p:cNvPr>
          <p:cNvGrpSpPr/>
          <p:nvPr/>
        </p:nvGrpSpPr>
        <p:grpSpPr>
          <a:xfrm>
            <a:off x="4788510" y="3987426"/>
            <a:ext cx="3692610" cy="2343027"/>
            <a:chOff x="4788510" y="4149080"/>
            <a:chExt cx="3692610" cy="2343027"/>
          </a:xfrm>
        </p:grpSpPr>
        <p:pic>
          <p:nvPicPr>
            <p:cNvPr id="24581" name="Picture 5" descr="Ä°lgili resim">
              <a:extLst>
                <a:ext uri="{FF2B5EF4-FFF2-40B4-BE49-F238E27FC236}">
                  <a16:creationId xmlns:a16="http://schemas.microsoft.com/office/drawing/2014/main" id="{79C9DEE6-F71D-4EC8-8DCC-99B82AB9D3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510" y="4149080"/>
              <a:ext cx="3692610" cy="2343027"/>
            </a:xfrm>
            <a:prstGeom prst="rect">
              <a:avLst/>
            </a:prstGeom>
            <a:solidFill>
              <a:schemeClr val="bg1">
                <a:alpha val="35000"/>
              </a:schemeClr>
            </a:solidFill>
          </p:spPr>
        </p:pic>
        <p:sp>
          <p:nvSpPr>
            <p:cNvPr id="2" name="Metin kutusu 1">
              <a:extLst>
                <a:ext uri="{FF2B5EF4-FFF2-40B4-BE49-F238E27FC236}">
                  <a16:creationId xmlns:a16="http://schemas.microsoft.com/office/drawing/2014/main" id="{628D1CAC-6BFF-4B4F-8FDB-DA0C7F15EEFC}"/>
                </a:ext>
              </a:extLst>
            </p:cNvPr>
            <p:cNvSpPr txBox="1"/>
            <p:nvPr/>
          </p:nvSpPr>
          <p:spPr>
            <a:xfrm>
              <a:off x="5410679" y="6122775"/>
              <a:ext cx="2448272" cy="369332"/>
            </a:xfrm>
            <a:prstGeom prst="rect">
              <a:avLst/>
            </a:prstGeom>
            <a:noFill/>
          </p:spPr>
          <p:txBody>
            <a:bodyPr wrap="square" rtlCol="0">
              <a:spAutoFit/>
            </a:bodyPr>
            <a:lstStyle/>
            <a:p>
              <a:pPr algn="ctr"/>
              <a:r>
                <a:rPr lang="tr-TR" dirty="0">
                  <a:solidFill>
                    <a:srgbClr val="002060"/>
                  </a:solidFill>
                </a:rPr>
                <a:t>İş Analizi</a:t>
              </a:r>
            </a:p>
          </p:txBody>
        </p:sp>
      </p:grpSp>
      <p:sp>
        <p:nvSpPr>
          <p:cNvPr id="8" name="Slayt Numarası Yer Tutucusu 7">
            <a:extLst>
              <a:ext uri="{FF2B5EF4-FFF2-40B4-BE49-F238E27FC236}">
                <a16:creationId xmlns:a16="http://schemas.microsoft.com/office/drawing/2014/main" id="{FFAB7E8B-00D5-4F83-9107-EE9BB63DB8F2}"/>
              </a:ext>
            </a:extLst>
          </p:cNvPr>
          <p:cNvSpPr>
            <a:spLocks noGrp="1"/>
          </p:cNvSpPr>
          <p:nvPr>
            <p:ph type="sldNum" sz="quarter" idx="12"/>
          </p:nvPr>
        </p:nvSpPr>
        <p:spPr/>
        <p:txBody>
          <a:bodyPr/>
          <a:lstStyle/>
          <a:p>
            <a:fld id="{B9E81694-04D4-4CBE-B353-8B07A7DC9EC3}" type="slidenum">
              <a:rPr lang="tr-TR" altLang="en-US" smtClean="0"/>
              <a:pPr/>
              <a:t>24</a:t>
            </a:fld>
            <a:endParaRPr lang="tr-TR" altLang="en-US"/>
          </a:p>
        </p:txBody>
      </p:sp>
      <p:sp>
        <p:nvSpPr>
          <p:cNvPr id="11" name="Alt Bilgi Yer Tutucusu 1">
            <a:extLst>
              <a:ext uri="{FF2B5EF4-FFF2-40B4-BE49-F238E27FC236}">
                <a16:creationId xmlns:a16="http://schemas.microsoft.com/office/drawing/2014/main" id="{E82B96AD-5F6C-4110-A263-D143CF79337B}"/>
              </a:ext>
            </a:extLst>
          </p:cNvPr>
          <p:cNvSpPr txBox="1">
            <a:spLocks/>
          </p:cNvSpPr>
          <p:nvPr/>
        </p:nvSpPr>
        <p:spPr>
          <a:xfrm>
            <a:off x="0" y="6522674"/>
            <a:ext cx="9144000" cy="335326"/>
          </a:xfrm>
          <a:prstGeom prst="rect">
            <a:avLst/>
          </a:prstGeom>
          <a:solidFill>
            <a:srgbClr val="66CCFF">
              <a:alpha val="40000"/>
            </a:srgbClr>
          </a:solidFill>
        </p:spPr>
        <p:txBody>
          <a:bodyPr/>
          <a:lstStyle>
            <a:defPPr>
              <a:defRPr lang="tr-TR"/>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tr-TR" altLang="en-US" sz="1100" b="1" dirty="0">
                <a:solidFill>
                  <a:srgbClr val="27657B"/>
                </a:solidFill>
              </a:rPr>
              <a:t>Adem AKKUŞ - Bilişim Teknolojileri Öğretmeni</a:t>
            </a:r>
          </a:p>
        </p:txBody>
      </p:sp>
      <p:sp>
        <p:nvSpPr>
          <p:cNvPr id="3" name="Veri Yer Tutucusu 2">
            <a:extLst>
              <a:ext uri="{FF2B5EF4-FFF2-40B4-BE49-F238E27FC236}">
                <a16:creationId xmlns:a16="http://schemas.microsoft.com/office/drawing/2014/main" id="{42ABCA2E-60F2-4C89-A684-6235AE58832C}"/>
              </a:ext>
            </a:extLst>
          </p:cNvPr>
          <p:cNvSpPr>
            <a:spLocks noGrp="1"/>
          </p:cNvSpPr>
          <p:nvPr>
            <p:ph type="dt" sz="half" idx="10"/>
          </p:nvPr>
        </p:nvSpPr>
        <p:spPr/>
        <p:txBody>
          <a:bodyPr/>
          <a:lstStyle/>
          <a:p>
            <a:endParaRPr lang="tr-TR"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a:extLst>
              <a:ext uri="{FF2B5EF4-FFF2-40B4-BE49-F238E27FC236}">
                <a16:creationId xmlns:a16="http://schemas.microsoft.com/office/drawing/2014/main" id="{9E66E917-D7AF-4BB1-AD6D-06DAA32DDD21}"/>
              </a:ext>
            </a:extLst>
          </p:cNvPr>
          <p:cNvSpPr>
            <a:spLocks noGrp="1" noChangeArrowheads="1"/>
          </p:cNvSpPr>
          <p:nvPr>
            <p:ph type="body" idx="1"/>
          </p:nvPr>
        </p:nvSpPr>
        <p:spPr>
          <a:xfrm>
            <a:off x="251520" y="1052736"/>
            <a:ext cx="8435280" cy="5112296"/>
          </a:xfrm>
        </p:spPr>
        <p:txBody>
          <a:bodyPr/>
          <a:lstStyle/>
          <a:p>
            <a:r>
              <a:rPr lang="tr-TR" altLang="tr-TR" sz="2800" dirty="0">
                <a:solidFill>
                  <a:srgbClr val="27657B"/>
                </a:solidFill>
              </a:rPr>
              <a:t>İş tanımı iş analizinin temel çıktısıdır.</a:t>
            </a:r>
          </a:p>
          <a:p>
            <a:pPr algn="just"/>
            <a:r>
              <a:rPr lang="tr-TR" altLang="tr-TR" sz="2800" dirty="0">
                <a:solidFill>
                  <a:srgbClr val="27657B"/>
                </a:solidFill>
              </a:rPr>
              <a:t>İş tanımı; işin kapsamına giren eylem ve </a:t>
            </a:r>
            <a:r>
              <a:rPr lang="tr-TR" altLang="tr-TR" sz="2400" dirty="0">
                <a:solidFill>
                  <a:srgbClr val="27657B"/>
                </a:solidFill>
              </a:rPr>
              <a:t>işlemler</a:t>
            </a:r>
            <a:r>
              <a:rPr lang="tr-TR" altLang="tr-TR" sz="2800" dirty="0">
                <a:solidFill>
                  <a:srgbClr val="27657B"/>
                </a:solidFill>
              </a:rPr>
              <a:t>, sorumluluk ve ödevler ile çalışma koşullarını özet bir şekilde yazılı olarak ifade eden belgedir.</a:t>
            </a:r>
          </a:p>
          <a:p>
            <a:r>
              <a:rPr lang="tr-TR" altLang="tr-TR" sz="2800" dirty="0">
                <a:solidFill>
                  <a:srgbClr val="27657B"/>
                </a:solidFill>
              </a:rPr>
              <a:t>İş tanımları “işin gerektirdiği nitelikler listesi” ile birleşmiş haldedir.</a:t>
            </a:r>
          </a:p>
          <a:p>
            <a:r>
              <a:rPr lang="tr-TR" altLang="tr-TR" sz="2800" dirty="0">
                <a:solidFill>
                  <a:srgbClr val="27657B"/>
                </a:solidFill>
              </a:rPr>
              <a:t>İşin gerektirdiği nitelikler listesi; işin tam anlamıyla yapılabilmesi için herhangi bir kişinin taşıması gereken fiziksel ve kişisel özellikler, beceri türleri, çaba düzeyi, deneyim ve eğitimden oluşmaktadır.</a:t>
            </a:r>
          </a:p>
        </p:txBody>
      </p:sp>
      <p:sp>
        <p:nvSpPr>
          <p:cNvPr id="5" name="Rectangle 2">
            <a:extLst>
              <a:ext uri="{FF2B5EF4-FFF2-40B4-BE49-F238E27FC236}">
                <a16:creationId xmlns:a16="http://schemas.microsoft.com/office/drawing/2014/main" id="{FD946448-984B-4603-8A6A-F6C5B48EAE88}"/>
              </a:ext>
            </a:extLst>
          </p:cNvPr>
          <p:cNvSpPr>
            <a:spLocks noGrp="1" noChangeArrowheads="1"/>
          </p:cNvSpPr>
          <p:nvPr>
            <p:ph type="title"/>
          </p:nvPr>
        </p:nvSpPr>
        <p:spPr>
          <a:xfrm>
            <a:off x="457200" y="122238"/>
            <a:ext cx="7543800" cy="785812"/>
          </a:xfrm>
        </p:spPr>
        <p:txBody>
          <a:bodyPr/>
          <a:lstStyle/>
          <a:p>
            <a:pPr algn="ctr"/>
            <a:r>
              <a:rPr lang="tr-TR" altLang="tr-TR" dirty="0"/>
              <a:t>İş Tanımı</a:t>
            </a:r>
          </a:p>
        </p:txBody>
      </p:sp>
      <p:sp>
        <p:nvSpPr>
          <p:cNvPr id="6" name="Slayt Numarası Yer Tutucusu 5">
            <a:extLst>
              <a:ext uri="{FF2B5EF4-FFF2-40B4-BE49-F238E27FC236}">
                <a16:creationId xmlns:a16="http://schemas.microsoft.com/office/drawing/2014/main" id="{89047A8F-D7F2-436A-9AE3-7CE09DD46F3D}"/>
              </a:ext>
            </a:extLst>
          </p:cNvPr>
          <p:cNvSpPr>
            <a:spLocks noGrp="1"/>
          </p:cNvSpPr>
          <p:nvPr>
            <p:ph type="sldNum" sz="quarter" idx="12"/>
          </p:nvPr>
        </p:nvSpPr>
        <p:spPr/>
        <p:txBody>
          <a:bodyPr/>
          <a:lstStyle/>
          <a:p>
            <a:fld id="{B9E81694-04D4-4CBE-B353-8B07A7DC9EC3}" type="slidenum">
              <a:rPr lang="tr-TR" altLang="en-US" smtClean="0"/>
              <a:pPr/>
              <a:t>25</a:t>
            </a:fld>
            <a:endParaRPr lang="tr-TR" altLang="en-US"/>
          </a:p>
        </p:txBody>
      </p:sp>
      <p:sp>
        <p:nvSpPr>
          <p:cNvPr id="8" name="Alt Bilgi Yer Tutucusu 1">
            <a:extLst>
              <a:ext uri="{FF2B5EF4-FFF2-40B4-BE49-F238E27FC236}">
                <a16:creationId xmlns:a16="http://schemas.microsoft.com/office/drawing/2014/main" id="{D1805E2D-7F60-43F3-996C-40451A51D0A9}"/>
              </a:ext>
            </a:extLst>
          </p:cNvPr>
          <p:cNvSpPr txBox="1">
            <a:spLocks/>
          </p:cNvSpPr>
          <p:nvPr/>
        </p:nvSpPr>
        <p:spPr>
          <a:xfrm>
            <a:off x="0" y="6432550"/>
            <a:ext cx="9144000" cy="425450"/>
          </a:xfrm>
          <a:prstGeom prst="rect">
            <a:avLst/>
          </a:prstGeom>
          <a:solidFill>
            <a:srgbClr val="66CCFF">
              <a:alpha val="40000"/>
            </a:srgbClr>
          </a:solidFill>
        </p:spPr>
        <p:txBody>
          <a:bodyPr/>
          <a:lstStyle>
            <a:defPPr>
              <a:defRPr lang="tr-TR"/>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tr-TR" altLang="en-US" sz="1100" b="1" dirty="0">
                <a:solidFill>
                  <a:srgbClr val="27657B"/>
                </a:solidFill>
              </a:rPr>
              <a:t>Adem AKKUŞ - Bilişim Teknolojileri Öğretmeni</a:t>
            </a:r>
          </a:p>
        </p:txBody>
      </p:sp>
      <p:sp>
        <p:nvSpPr>
          <p:cNvPr id="2" name="Veri Yer Tutucusu 1">
            <a:extLst>
              <a:ext uri="{FF2B5EF4-FFF2-40B4-BE49-F238E27FC236}">
                <a16:creationId xmlns:a16="http://schemas.microsoft.com/office/drawing/2014/main" id="{C34397DC-00E3-40AB-93FB-957EFE1F55EF}"/>
              </a:ext>
            </a:extLst>
          </p:cNvPr>
          <p:cNvSpPr>
            <a:spLocks noGrp="1"/>
          </p:cNvSpPr>
          <p:nvPr>
            <p:ph type="dt" sz="half" idx="10"/>
          </p:nvPr>
        </p:nvSpPr>
        <p:spPr/>
        <p:txBody>
          <a:bodyPr/>
          <a:lstStyle/>
          <a:p>
            <a:endParaRPr lang="tr-TR"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a:extLst>
              <a:ext uri="{FF2B5EF4-FFF2-40B4-BE49-F238E27FC236}">
                <a16:creationId xmlns:a16="http://schemas.microsoft.com/office/drawing/2014/main" id="{6E05C832-6C7B-48FD-9B1A-3634B73F8B7F}"/>
              </a:ext>
            </a:extLst>
          </p:cNvPr>
          <p:cNvSpPr>
            <a:spLocks noGrp="1" noChangeArrowheads="1"/>
          </p:cNvSpPr>
          <p:nvPr>
            <p:ph type="body" idx="1"/>
          </p:nvPr>
        </p:nvSpPr>
        <p:spPr>
          <a:xfrm>
            <a:off x="457200" y="1412776"/>
            <a:ext cx="8229600" cy="5256584"/>
          </a:xfrm>
        </p:spPr>
        <p:txBody>
          <a:bodyPr/>
          <a:lstStyle/>
          <a:p>
            <a:r>
              <a:rPr lang="tr-TR" altLang="tr-TR" sz="2800" dirty="0"/>
              <a:t>İş analizi ile iş tanımı arasındaki belirgin fark iş analizinin gerçeğin fotoğrafı iş tanımının ise bir ideal kurum tanımlaması olmasıdır.</a:t>
            </a:r>
            <a:br>
              <a:rPr lang="tr-TR" altLang="tr-TR" sz="2800" dirty="0"/>
            </a:br>
            <a:endParaRPr lang="tr-TR" altLang="tr-TR" sz="2800" dirty="0"/>
          </a:p>
          <a:p>
            <a:r>
              <a:rPr lang="tr-TR" altLang="tr-TR" sz="2800" dirty="0"/>
              <a:t>Bir iş tanımı üç kısımdan oluşur:</a:t>
            </a:r>
            <a:endParaRPr lang="tr-TR" altLang="tr-TR" sz="2800" dirty="0">
              <a:solidFill>
                <a:schemeClr val="accent1">
                  <a:lumMod val="75000"/>
                </a:schemeClr>
              </a:solidFill>
            </a:endParaRPr>
          </a:p>
          <a:p>
            <a:pPr marL="571500" indent="-571500">
              <a:buClr>
                <a:schemeClr val="accent1">
                  <a:lumMod val="75000"/>
                </a:schemeClr>
              </a:buClr>
              <a:buFont typeface="+mj-lt"/>
              <a:buAutoNum type="romanUcPeriod"/>
            </a:pPr>
            <a:r>
              <a:rPr lang="tr-TR" altLang="tr-TR" sz="3200" dirty="0">
                <a:solidFill>
                  <a:schemeClr val="accent1">
                    <a:lumMod val="75000"/>
                  </a:schemeClr>
                </a:solidFill>
              </a:rPr>
              <a:t>İş kimliği bölümü </a:t>
            </a:r>
          </a:p>
          <a:p>
            <a:pPr marL="571500" indent="-571500">
              <a:buClr>
                <a:schemeClr val="accent1">
                  <a:lumMod val="75000"/>
                </a:schemeClr>
              </a:buClr>
              <a:buFont typeface="+mj-lt"/>
              <a:buAutoNum type="romanUcPeriod"/>
            </a:pPr>
            <a:r>
              <a:rPr lang="tr-TR" altLang="tr-TR" sz="3200" dirty="0">
                <a:solidFill>
                  <a:schemeClr val="accent1">
                    <a:lumMod val="75000"/>
                  </a:schemeClr>
                </a:solidFill>
              </a:rPr>
              <a:t>İş özeti</a:t>
            </a:r>
          </a:p>
          <a:p>
            <a:pPr marL="571500" indent="-571500">
              <a:buClr>
                <a:schemeClr val="accent1">
                  <a:lumMod val="75000"/>
                </a:schemeClr>
              </a:buClr>
              <a:buFont typeface="+mj-lt"/>
              <a:buAutoNum type="romanUcPeriod"/>
            </a:pPr>
            <a:r>
              <a:rPr lang="tr-TR" altLang="tr-TR" sz="3200" dirty="0">
                <a:solidFill>
                  <a:schemeClr val="accent1">
                    <a:lumMod val="75000"/>
                  </a:schemeClr>
                </a:solidFill>
              </a:rPr>
              <a:t>Diğer bilgiler</a:t>
            </a:r>
          </a:p>
          <a:p>
            <a:pPr>
              <a:buFont typeface="Wingdings" panose="05000000000000000000" pitchFamily="2" charset="2"/>
              <a:buNone/>
            </a:pPr>
            <a:endParaRPr lang="tr-TR" altLang="tr-TR" sz="2800" dirty="0"/>
          </a:p>
        </p:txBody>
      </p:sp>
      <p:sp>
        <p:nvSpPr>
          <p:cNvPr id="5" name="Rectangle 2">
            <a:extLst>
              <a:ext uri="{FF2B5EF4-FFF2-40B4-BE49-F238E27FC236}">
                <a16:creationId xmlns:a16="http://schemas.microsoft.com/office/drawing/2014/main" id="{7E246889-232E-4FEC-BB53-21DBBEF3F762}"/>
              </a:ext>
            </a:extLst>
          </p:cNvPr>
          <p:cNvSpPr>
            <a:spLocks noGrp="1" noChangeArrowheads="1"/>
          </p:cNvSpPr>
          <p:nvPr>
            <p:ph type="title"/>
          </p:nvPr>
        </p:nvSpPr>
        <p:spPr>
          <a:xfrm>
            <a:off x="457200" y="122238"/>
            <a:ext cx="7543800" cy="785812"/>
          </a:xfrm>
        </p:spPr>
        <p:txBody>
          <a:bodyPr/>
          <a:lstStyle/>
          <a:p>
            <a:pPr algn="ctr"/>
            <a:r>
              <a:rPr lang="tr-TR" altLang="tr-TR" dirty="0"/>
              <a:t>İş Tanımı</a:t>
            </a:r>
          </a:p>
        </p:txBody>
      </p:sp>
      <p:sp>
        <p:nvSpPr>
          <p:cNvPr id="6" name="Slayt Numarası Yer Tutucusu 5">
            <a:extLst>
              <a:ext uri="{FF2B5EF4-FFF2-40B4-BE49-F238E27FC236}">
                <a16:creationId xmlns:a16="http://schemas.microsoft.com/office/drawing/2014/main" id="{7B97CE36-7A9E-4AC5-9D03-4F0C536D0094}"/>
              </a:ext>
            </a:extLst>
          </p:cNvPr>
          <p:cNvSpPr>
            <a:spLocks noGrp="1"/>
          </p:cNvSpPr>
          <p:nvPr>
            <p:ph type="sldNum" sz="quarter" idx="12"/>
          </p:nvPr>
        </p:nvSpPr>
        <p:spPr/>
        <p:txBody>
          <a:bodyPr/>
          <a:lstStyle/>
          <a:p>
            <a:fld id="{B9E81694-04D4-4CBE-B353-8B07A7DC9EC3}" type="slidenum">
              <a:rPr lang="tr-TR" altLang="en-US" smtClean="0"/>
              <a:pPr/>
              <a:t>26</a:t>
            </a:fld>
            <a:endParaRPr lang="tr-TR" altLang="en-US"/>
          </a:p>
        </p:txBody>
      </p:sp>
      <p:sp>
        <p:nvSpPr>
          <p:cNvPr id="8" name="Alt Bilgi Yer Tutucusu 1">
            <a:extLst>
              <a:ext uri="{FF2B5EF4-FFF2-40B4-BE49-F238E27FC236}">
                <a16:creationId xmlns:a16="http://schemas.microsoft.com/office/drawing/2014/main" id="{01C07187-5BBD-4C27-A6C6-146557963B0E}"/>
              </a:ext>
            </a:extLst>
          </p:cNvPr>
          <p:cNvSpPr txBox="1">
            <a:spLocks/>
          </p:cNvSpPr>
          <p:nvPr/>
        </p:nvSpPr>
        <p:spPr>
          <a:xfrm>
            <a:off x="0" y="6432550"/>
            <a:ext cx="9144000" cy="425450"/>
          </a:xfrm>
          <a:prstGeom prst="rect">
            <a:avLst/>
          </a:prstGeom>
          <a:solidFill>
            <a:srgbClr val="66CCFF">
              <a:alpha val="40000"/>
            </a:srgbClr>
          </a:solidFill>
        </p:spPr>
        <p:txBody>
          <a:bodyPr/>
          <a:lstStyle>
            <a:defPPr>
              <a:defRPr lang="tr-TR"/>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tr-TR" altLang="en-US" sz="1100" b="1" dirty="0">
                <a:solidFill>
                  <a:srgbClr val="27657B"/>
                </a:solidFill>
              </a:rPr>
              <a:t>Adem AKKUŞ - Bilişim Teknolojileri Öğretmeni</a:t>
            </a:r>
          </a:p>
        </p:txBody>
      </p:sp>
      <p:sp>
        <p:nvSpPr>
          <p:cNvPr id="2" name="Veri Yer Tutucusu 1">
            <a:extLst>
              <a:ext uri="{FF2B5EF4-FFF2-40B4-BE49-F238E27FC236}">
                <a16:creationId xmlns:a16="http://schemas.microsoft.com/office/drawing/2014/main" id="{8AEC1426-9AC2-400D-AD97-B730734584CB}"/>
              </a:ext>
            </a:extLst>
          </p:cNvPr>
          <p:cNvSpPr>
            <a:spLocks noGrp="1"/>
          </p:cNvSpPr>
          <p:nvPr>
            <p:ph type="dt" sz="half" idx="10"/>
          </p:nvPr>
        </p:nvSpPr>
        <p:spPr/>
        <p:txBody>
          <a:bodyPr/>
          <a:lstStyle/>
          <a:p>
            <a:endParaRPr lang="tr-TR"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a:extLst>
              <a:ext uri="{FF2B5EF4-FFF2-40B4-BE49-F238E27FC236}">
                <a16:creationId xmlns:a16="http://schemas.microsoft.com/office/drawing/2014/main" id="{2F38501A-A353-4A5D-BF27-C27EF596EFA5}"/>
              </a:ext>
            </a:extLst>
          </p:cNvPr>
          <p:cNvSpPr>
            <a:spLocks noGrp="1" noChangeArrowheads="1"/>
          </p:cNvSpPr>
          <p:nvPr>
            <p:ph type="body" idx="1"/>
          </p:nvPr>
        </p:nvSpPr>
        <p:spPr>
          <a:xfrm>
            <a:off x="323528" y="1268760"/>
            <a:ext cx="8229600" cy="5256584"/>
          </a:xfrm>
        </p:spPr>
        <p:txBody>
          <a:bodyPr/>
          <a:lstStyle/>
          <a:p>
            <a:pPr algn="just">
              <a:buFont typeface="Wingdings" panose="05000000000000000000" pitchFamily="2" charset="2"/>
              <a:buNone/>
            </a:pPr>
            <a:r>
              <a:rPr lang="tr-TR" altLang="tr-TR" sz="2400" dirty="0">
                <a:solidFill>
                  <a:srgbClr val="27657B"/>
                </a:solidFill>
              </a:rPr>
              <a:t>İş tanımlarının katı bir şekilde hazırlanmasının sakıncaları vardır;</a:t>
            </a:r>
          </a:p>
          <a:p>
            <a:pPr algn="just"/>
            <a:r>
              <a:rPr lang="tr-TR" altLang="tr-TR" sz="2400" dirty="0">
                <a:solidFill>
                  <a:srgbClr val="27657B"/>
                </a:solidFill>
              </a:rPr>
              <a:t>Standart, kesin, detaylı tanımlar iş yükünün arttığı dönmelerde yöneticinin dengeli iş dağılımı yapmasını engeller</a:t>
            </a:r>
            <a:br>
              <a:rPr lang="tr-TR" altLang="tr-TR" sz="2400" dirty="0">
                <a:solidFill>
                  <a:srgbClr val="27657B"/>
                </a:solidFill>
              </a:rPr>
            </a:br>
            <a:endParaRPr lang="tr-TR" altLang="tr-TR" sz="2400" dirty="0">
              <a:solidFill>
                <a:srgbClr val="27657B"/>
              </a:solidFill>
            </a:endParaRPr>
          </a:p>
          <a:p>
            <a:pPr algn="just"/>
            <a:r>
              <a:rPr lang="tr-TR" altLang="tr-TR" sz="2400" dirty="0" err="1">
                <a:solidFill>
                  <a:srgbClr val="27657B"/>
                </a:solidFill>
              </a:rPr>
              <a:t>İşgörenin</a:t>
            </a:r>
            <a:r>
              <a:rPr lang="tr-TR" altLang="tr-TR" sz="2400" dirty="0">
                <a:solidFill>
                  <a:srgbClr val="27657B"/>
                </a:solidFill>
              </a:rPr>
              <a:t> daha çok yetki ve sorumluluk almasını sağlayacak iş tasarımlarına geçmesine fırsat vermez.</a:t>
            </a:r>
            <a:br>
              <a:rPr lang="tr-TR" altLang="tr-TR" sz="2400" dirty="0">
                <a:solidFill>
                  <a:srgbClr val="27657B"/>
                </a:solidFill>
              </a:rPr>
            </a:br>
            <a:endParaRPr lang="tr-TR" altLang="tr-TR" sz="2400" dirty="0">
              <a:solidFill>
                <a:srgbClr val="27657B"/>
              </a:solidFill>
            </a:endParaRPr>
          </a:p>
          <a:p>
            <a:pPr algn="just"/>
            <a:r>
              <a:rPr lang="tr-TR" altLang="tr-TR" sz="2400" dirty="0">
                <a:solidFill>
                  <a:srgbClr val="27657B"/>
                </a:solidFill>
              </a:rPr>
              <a:t>Devamlı değişen işletme içi ve dışı çevresel koşullar ve değişime uyum sağlama gereği için iş tanımlarının sıkça gözden geçirilmesi ve esnek yazılması önem taşır.</a:t>
            </a:r>
          </a:p>
        </p:txBody>
      </p:sp>
      <p:sp>
        <p:nvSpPr>
          <p:cNvPr id="5" name="Rectangle 2">
            <a:extLst>
              <a:ext uri="{FF2B5EF4-FFF2-40B4-BE49-F238E27FC236}">
                <a16:creationId xmlns:a16="http://schemas.microsoft.com/office/drawing/2014/main" id="{6C84ADB9-722F-4478-815F-10377922A923}"/>
              </a:ext>
            </a:extLst>
          </p:cNvPr>
          <p:cNvSpPr>
            <a:spLocks noGrp="1" noChangeArrowheads="1"/>
          </p:cNvSpPr>
          <p:nvPr>
            <p:ph type="title"/>
          </p:nvPr>
        </p:nvSpPr>
        <p:spPr>
          <a:xfrm>
            <a:off x="457200" y="332656"/>
            <a:ext cx="7543800" cy="785812"/>
          </a:xfrm>
        </p:spPr>
        <p:txBody>
          <a:bodyPr/>
          <a:lstStyle/>
          <a:p>
            <a:pPr algn="ctr"/>
            <a:r>
              <a:rPr lang="tr-TR" altLang="tr-TR" dirty="0"/>
              <a:t>İş Tanımı</a:t>
            </a:r>
          </a:p>
        </p:txBody>
      </p:sp>
      <p:sp>
        <p:nvSpPr>
          <p:cNvPr id="6" name="Slayt Numarası Yer Tutucusu 5">
            <a:extLst>
              <a:ext uri="{FF2B5EF4-FFF2-40B4-BE49-F238E27FC236}">
                <a16:creationId xmlns:a16="http://schemas.microsoft.com/office/drawing/2014/main" id="{498E89A7-AE83-423B-8040-06D7EA3F26A7}"/>
              </a:ext>
            </a:extLst>
          </p:cNvPr>
          <p:cNvSpPr>
            <a:spLocks noGrp="1"/>
          </p:cNvSpPr>
          <p:nvPr>
            <p:ph type="sldNum" sz="quarter" idx="12"/>
          </p:nvPr>
        </p:nvSpPr>
        <p:spPr/>
        <p:txBody>
          <a:bodyPr/>
          <a:lstStyle/>
          <a:p>
            <a:fld id="{B9E81694-04D4-4CBE-B353-8B07A7DC9EC3}" type="slidenum">
              <a:rPr lang="tr-TR" altLang="en-US" smtClean="0"/>
              <a:pPr/>
              <a:t>27</a:t>
            </a:fld>
            <a:endParaRPr lang="tr-TR" altLang="en-US"/>
          </a:p>
        </p:txBody>
      </p:sp>
      <p:sp>
        <p:nvSpPr>
          <p:cNvPr id="8" name="Alt Bilgi Yer Tutucusu 1">
            <a:extLst>
              <a:ext uri="{FF2B5EF4-FFF2-40B4-BE49-F238E27FC236}">
                <a16:creationId xmlns:a16="http://schemas.microsoft.com/office/drawing/2014/main" id="{97EFE989-0496-49C5-A067-A8DF1DCA6FAB}"/>
              </a:ext>
            </a:extLst>
          </p:cNvPr>
          <p:cNvSpPr txBox="1">
            <a:spLocks/>
          </p:cNvSpPr>
          <p:nvPr/>
        </p:nvSpPr>
        <p:spPr>
          <a:xfrm>
            <a:off x="0" y="6522674"/>
            <a:ext cx="9144000" cy="335326"/>
          </a:xfrm>
          <a:prstGeom prst="rect">
            <a:avLst/>
          </a:prstGeom>
          <a:solidFill>
            <a:srgbClr val="66CCFF">
              <a:alpha val="40000"/>
            </a:srgbClr>
          </a:solidFill>
        </p:spPr>
        <p:txBody>
          <a:bodyPr/>
          <a:lstStyle>
            <a:defPPr>
              <a:defRPr lang="tr-TR"/>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tr-TR" altLang="en-US" sz="1100" b="1" dirty="0">
                <a:solidFill>
                  <a:srgbClr val="27657B"/>
                </a:solidFill>
              </a:rPr>
              <a:t>Adem AKKUŞ - Bilişim Teknolojileri Öğretmeni</a:t>
            </a:r>
          </a:p>
        </p:txBody>
      </p:sp>
      <p:sp>
        <p:nvSpPr>
          <p:cNvPr id="2" name="Veri Yer Tutucusu 1">
            <a:extLst>
              <a:ext uri="{FF2B5EF4-FFF2-40B4-BE49-F238E27FC236}">
                <a16:creationId xmlns:a16="http://schemas.microsoft.com/office/drawing/2014/main" id="{CD707FEA-F039-422E-817D-CC42DBD6472D}"/>
              </a:ext>
            </a:extLst>
          </p:cNvPr>
          <p:cNvSpPr>
            <a:spLocks noGrp="1"/>
          </p:cNvSpPr>
          <p:nvPr>
            <p:ph type="dt" sz="half" idx="10"/>
          </p:nvPr>
        </p:nvSpPr>
        <p:spPr/>
        <p:txBody>
          <a:bodyPr/>
          <a:lstStyle/>
          <a:p>
            <a:endParaRPr lang="tr-TR"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9" name="Picture 7" descr="Ä°lgili resim">
            <a:extLst>
              <a:ext uri="{FF2B5EF4-FFF2-40B4-BE49-F238E27FC236}">
                <a16:creationId xmlns:a16="http://schemas.microsoft.com/office/drawing/2014/main" id="{1E9B3C2B-D512-46FA-B3B7-D44900B561E4}"/>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4497" b="89932" l="9923" r="89967"/>
                    </a14:imgEffect>
                  </a14:imgLayer>
                </a14:imgProps>
              </a:ext>
              <a:ext uri="{28A0092B-C50C-407E-A947-70E740481C1C}">
                <a14:useLocalDpi xmlns:a14="http://schemas.microsoft.com/office/drawing/2010/main" val="0"/>
              </a:ext>
            </a:extLst>
          </a:blip>
          <a:srcRect l="9091" r="15152" b="8656"/>
          <a:stretch/>
        </p:blipFill>
        <p:spPr bwMode="auto">
          <a:xfrm>
            <a:off x="7380312" y="2564904"/>
            <a:ext cx="1800200" cy="2448272"/>
          </a:xfrm>
          <a:prstGeom prst="rect">
            <a:avLst/>
          </a:prstGeom>
          <a:noFill/>
          <a:extLst>
            <a:ext uri="{909E8E84-426E-40DD-AFC4-6F175D3DCCD1}">
              <a14:hiddenFill xmlns:a14="http://schemas.microsoft.com/office/drawing/2010/main">
                <a:solidFill>
                  <a:srgbClr val="FFFFFF"/>
                </a:solidFill>
              </a14:hiddenFill>
            </a:ext>
          </a:extLst>
        </p:spPr>
      </p:pic>
      <p:sp>
        <p:nvSpPr>
          <p:cNvPr id="28674" name="Rectangle 2">
            <a:extLst>
              <a:ext uri="{FF2B5EF4-FFF2-40B4-BE49-F238E27FC236}">
                <a16:creationId xmlns:a16="http://schemas.microsoft.com/office/drawing/2014/main" id="{19FB5B1D-63AF-4A10-B75F-3F3C62309F0B}"/>
              </a:ext>
            </a:extLst>
          </p:cNvPr>
          <p:cNvSpPr>
            <a:spLocks noGrp="1" noChangeArrowheads="1"/>
          </p:cNvSpPr>
          <p:nvPr>
            <p:ph type="title"/>
          </p:nvPr>
        </p:nvSpPr>
        <p:spPr>
          <a:xfrm>
            <a:off x="457200" y="116632"/>
            <a:ext cx="7543800" cy="1012974"/>
          </a:xfrm>
        </p:spPr>
        <p:txBody>
          <a:bodyPr/>
          <a:lstStyle/>
          <a:p>
            <a:pPr algn="ctr"/>
            <a:r>
              <a:rPr lang="tr-TR" altLang="tr-TR" dirty="0"/>
              <a:t>Eleman Arama</a:t>
            </a:r>
          </a:p>
        </p:txBody>
      </p:sp>
      <p:sp>
        <p:nvSpPr>
          <p:cNvPr id="28675" name="Rectangle 3">
            <a:extLst>
              <a:ext uri="{FF2B5EF4-FFF2-40B4-BE49-F238E27FC236}">
                <a16:creationId xmlns:a16="http://schemas.microsoft.com/office/drawing/2014/main" id="{10AA29CF-6EA9-4BDD-A6E9-039A8C8AA769}"/>
              </a:ext>
            </a:extLst>
          </p:cNvPr>
          <p:cNvSpPr>
            <a:spLocks noGrp="1" noChangeArrowheads="1"/>
          </p:cNvSpPr>
          <p:nvPr>
            <p:ph type="body" idx="1"/>
          </p:nvPr>
        </p:nvSpPr>
        <p:spPr>
          <a:xfrm>
            <a:off x="179512" y="1340768"/>
            <a:ext cx="8229600" cy="4790157"/>
          </a:xfrm>
        </p:spPr>
        <p:txBody>
          <a:bodyPr/>
          <a:lstStyle/>
          <a:p>
            <a:r>
              <a:rPr lang="tr-TR" altLang="tr-TR" sz="2800" dirty="0">
                <a:solidFill>
                  <a:srgbClr val="27657B"/>
                </a:solidFill>
              </a:rPr>
              <a:t>Bir kuruluşun potansiyel </a:t>
            </a:r>
            <a:r>
              <a:rPr lang="tr-TR" altLang="tr-TR" sz="2800" dirty="0" err="1">
                <a:solidFill>
                  <a:srgbClr val="27657B"/>
                </a:solidFill>
              </a:rPr>
              <a:t>işgören</a:t>
            </a:r>
            <a:r>
              <a:rPr lang="tr-TR" altLang="tr-TR" sz="2800" dirty="0">
                <a:solidFill>
                  <a:srgbClr val="27657B"/>
                </a:solidFill>
              </a:rPr>
              <a:t> havuzunu oluşturma faaliyeti</a:t>
            </a:r>
            <a:br>
              <a:rPr lang="tr-TR" altLang="tr-TR" sz="2800" dirty="0">
                <a:solidFill>
                  <a:srgbClr val="27657B"/>
                </a:solidFill>
              </a:rPr>
            </a:br>
            <a:endParaRPr lang="tr-TR" altLang="tr-TR" sz="2800" dirty="0">
              <a:solidFill>
                <a:srgbClr val="27657B"/>
              </a:solidFill>
            </a:endParaRPr>
          </a:p>
          <a:p>
            <a:r>
              <a:rPr lang="tr-TR" altLang="tr-TR" sz="2800" dirty="0">
                <a:solidFill>
                  <a:srgbClr val="27657B"/>
                </a:solidFill>
              </a:rPr>
              <a:t>Bu havuz mevcut </a:t>
            </a:r>
            <a:r>
              <a:rPr lang="tr-TR" altLang="tr-TR" sz="2800" dirty="0" err="1">
                <a:solidFill>
                  <a:srgbClr val="27657B"/>
                </a:solidFill>
              </a:rPr>
              <a:t>işgörenlerini</a:t>
            </a:r>
            <a:r>
              <a:rPr lang="tr-TR" altLang="tr-TR" sz="2800" dirty="0">
                <a:solidFill>
                  <a:srgbClr val="27657B"/>
                </a:solidFill>
              </a:rPr>
              <a:t> yedeklemek, kaybedilen </a:t>
            </a:r>
            <a:r>
              <a:rPr lang="tr-TR" altLang="tr-TR" sz="2800" dirty="0" err="1">
                <a:solidFill>
                  <a:srgbClr val="27657B"/>
                </a:solidFill>
              </a:rPr>
              <a:t>işgörenlerin</a:t>
            </a:r>
            <a:r>
              <a:rPr lang="tr-TR" altLang="tr-TR" sz="2800" dirty="0">
                <a:solidFill>
                  <a:srgbClr val="27657B"/>
                </a:solidFill>
              </a:rPr>
              <a:t> yerini kolaylıkla doldurabilmek ve gelecek için gereksindiği işgücünü hazır etmek amacıyla oluşturulur.</a:t>
            </a:r>
            <a:br>
              <a:rPr lang="tr-TR" altLang="tr-TR" sz="2800" dirty="0">
                <a:solidFill>
                  <a:srgbClr val="27657B"/>
                </a:solidFill>
              </a:rPr>
            </a:br>
            <a:endParaRPr lang="tr-TR" altLang="tr-TR" sz="2800" dirty="0">
              <a:solidFill>
                <a:srgbClr val="27657B"/>
              </a:solidFill>
            </a:endParaRPr>
          </a:p>
          <a:p>
            <a:r>
              <a:rPr lang="tr-TR" altLang="tr-TR" sz="2800" dirty="0">
                <a:solidFill>
                  <a:srgbClr val="27657B"/>
                </a:solidFill>
              </a:rPr>
              <a:t>Eleman arama eleman seçme sürecine ön hazırlıktır</a:t>
            </a:r>
          </a:p>
        </p:txBody>
      </p:sp>
      <p:sp>
        <p:nvSpPr>
          <p:cNvPr id="3" name="Slayt Numarası Yer Tutucusu 2">
            <a:extLst>
              <a:ext uri="{FF2B5EF4-FFF2-40B4-BE49-F238E27FC236}">
                <a16:creationId xmlns:a16="http://schemas.microsoft.com/office/drawing/2014/main" id="{46A44D4D-3C9B-402D-BCB0-6ED10C6507C5}"/>
              </a:ext>
            </a:extLst>
          </p:cNvPr>
          <p:cNvSpPr>
            <a:spLocks noGrp="1"/>
          </p:cNvSpPr>
          <p:nvPr>
            <p:ph type="sldNum" sz="quarter" idx="12"/>
          </p:nvPr>
        </p:nvSpPr>
        <p:spPr/>
        <p:txBody>
          <a:bodyPr/>
          <a:lstStyle/>
          <a:p>
            <a:fld id="{B9E81694-04D4-4CBE-B353-8B07A7DC9EC3}" type="slidenum">
              <a:rPr lang="tr-TR" altLang="en-US" smtClean="0"/>
              <a:pPr/>
              <a:t>28</a:t>
            </a:fld>
            <a:endParaRPr lang="tr-TR" altLang="en-US"/>
          </a:p>
        </p:txBody>
      </p:sp>
      <p:sp>
        <p:nvSpPr>
          <p:cNvPr id="10" name="Alt Bilgi Yer Tutucusu 1">
            <a:extLst>
              <a:ext uri="{FF2B5EF4-FFF2-40B4-BE49-F238E27FC236}">
                <a16:creationId xmlns:a16="http://schemas.microsoft.com/office/drawing/2014/main" id="{9EFA2002-20E1-47E3-AD46-C08A2A1BD1CA}"/>
              </a:ext>
            </a:extLst>
          </p:cNvPr>
          <p:cNvSpPr txBox="1">
            <a:spLocks/>
          </p:cNvSpPr>
          <p:nvPr/>
        </p:nvSpPr>
        <p:spPr>
          <a:xfrm>
            <a:off x="0" y="6522674"/>
            <a:ext cx="9144000" cy="335326"/>
          </a:xfrm>
          <a:prstGeom prst="rect">
            <a:avLst/>
          </a:prstGeom>
          <a:solidFill>
            <a:srgbClr val="66CCFF">
              <a:alpha val="40000"/>
            </a:srgbClr>
          </a:solidFill>
        </p:spPr>
        <p:txBody>
          <a:bodyPr/>
          <a:lstStyle>
            <a:defPPr>
              <a:defRPr lang="tr-TR"/>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tr-TR" altLang="en-US" sz="1100" b="1" dirty="0">
                <a:solidFill>
                  <a:srgbClr val="27657B"/>
                </a:solidFill>
              </a:rPr>
              <a:t>Adem AKKUŞ - Bilişim Teknolojileri Öğretmeni</a:t>
            </a:r>
          </a:p>
        </p:txBody>
      </p:sp>
      <p:sp>
        <p:nvSpPr>
          <p:cNvPr id="2" name="Veri Yer Tutucusu 1">
            <a:extLst>
              <a:ext uri="{FF2B5EF4-FFF2-40B4-BE49-F238E27FC236}">
                <a16:creationId xmlns:a16="http://schemas.microsoft.com/office/drawing/2014/main" id="{36B984FC-8C3E-468E-B570-21FB788D3622}"/>
              </a:ext>
            </a:extLst>
          </p:cNvPr>
          <p:cNvSpPr>
            <a:spLocks noGrp="1"/>
          </p:cNvSpPr>
          <p:nvPr>
            <p:ph type="dt" sz="half" idx="10"/>
          </p:nvPr>
        </p:nvSpPr>
        <p:spPr/>
        <p:txBody>
          <a:bodyPr/>
          <a:lstStyle/>
          <a:p>
            <a:endParaRPr lang="tr-TR"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BA04C0FB-99E8-4B4B-B1A0-ECAC59FD7315}"/>
              </a:ext>
            </a:extLst>
          </p:cNvPr>
          <p:cNvSpPr>
            <a:spLocks noGrp="1" noChangeArrowheads="1"/>
          </p:cNvSpPr>
          <p:nvPr>
            <p:ph type="title"/>
          </p:nvPr>
        </p:nvSpPr>
        <p:spPr>
          <a:xfrm>
            <a:off x="457200" y="122238"/>
            <a:ext cx="7715200" cy="858837"/>
          </a:xfrm>
        </p:spPr>
        <p:txBody>
          <a:bodyPr/>
          <a:lstStyle/>
          <a:p>
            <a:r>
              <a:rPr lang="tr-TR" altLang="tr-TR" sz="3600" dirty="0"/>
              <a:t>Eleman Temininde İç Kaynaklar</a:t>
            </a:r>
          </a:p>
        </p:txBody>
      </p:sp>
      <p:sp>
        <p:nvSpPr>
          <p:cNvPr id="29699" name="Rectangle 3">
            <a:extLst>
              <a:ext uri="{FF2B5EF4-FFF2-40B4-BE49-F238E27FC236}">
                <a16:creationId xmlns:a16="http://schemas.microsoft.com/office/drawing/2014/main" id="{4E64AC57-E7F3-44FC-992E-BCAC52ADFC84}"/>
              </a:ext>
            </a:extLst>
          </p:cNvPr>
          <p:cNvSpPr>
            <a:spLocks noGrp="1" noChangeArrowheads="1"/>
          </p:cNvSpPr>
          <p:nvPr>
            <p:ph type="body" idx="1"/>
          </p:nvPr>
        </p:nvSpPr>
        <p:spPr>
          <a:xfrm>
            <a:off x="250825" y="1196752"/>
            <a:ext cx="8713788" cy="5472336"/>
          </a:xfrm>
        </p:spPr>
        <p:txBody>
          <a:bodyPr/>
          <a:lstStyle/>
          <a:p>
            <a:r>
              <a:rPr lang="tr-TR" altLang="tr-TR" sz="2800" dirty="0">
                <a:solidFill>
                  <a:srgbClr val="27657B"/>
                </a:solidFill>
              </a:rPr>
              <a:t>Eğer örgütte doldurulacak pozisyon azsa ve zaman </a:t>
            </a:r>
            <a:r>
              <a:rPr lang="tr-TR" altLang="tr-TR" sz="2800" dirty="0" err="1">
                <a:solidFill>
                  <a:srgbClr val="27657B"/>
                </a:solidFill>
              </a:rPr>
              <a:t>kısıtı</a:t>
            </a:r>
            <a:r>
              <a:rPr lang="tr-TR" altLang="tr-TR" sz="2800" dirty="0">
                <a:solidFill>
                  <a:srgbClr val="27657B"/>
                </a:solidFill>
              </a:rPr>
              <a:t> varsa dışarıdan eleman aramak yerine örgüt içinden eleman açığı kapatılır.</a:t>
            </a:r>
            <a:br>
              <a:rPr lang="tr-TR" altLang="tr-TR" sz="2800" dirty="0">
                <a:solidFill>
                  <a:srgbClr val="27657B"/>
                </a:solidFill>
              </a:rPr>
            </a:br>
            <a:endParaRPr lang="tr-TR" altLang="tr-TR" sz="2800" dirty="0">
              <a:solidFill>
                <a:srgbClr val="27657B"/>
              </a:solidFill>
            </a:endParaRPr>
          </a:p>
          <a:p>
            <a:r>
              <a:rPr lang="tr-TR" altLang="tr-TR" sz="2800" dirty="0">
                <a:solidFill>
                  <a:srgbClr val="27657B"/>
                </a:solidFill>
              </a:rPr>
              <a:t>Terfi, eleman fazlası olan başka birimlerden transfer, ilan panosu veya intranet kullanarak duyuru yapılması, güvenilir ve geniş çevresi olan </a:t>
            </a:r>
            <a:r>
              <a:rPr lang="tr-TR" altLang="tr-TR" sz="2800" dirty="0" err="1">
                <a:solidFill>
                  <a:srgbClr val="27657B"/>
                </a:solidFill>
              </a:rPr>
              <a:t>işgörenlerden</a:t>
            </a:r>
            <a:r>
              <a:rPr lang="tr-TR" altLang="tr-TR" sz="2800" dirty="0">
                <a:solidFill>
                  <a:srgbClr val="27657B"/>
                </a:solidFill>
              </a:rPr>
              <a:t> tavsiyede bulunmalarını rica etme </a:t>
            </a:r>
          </a:p>
        </p:txBody>
      </p:sp>
      <p:sp>
        <p:nvSpPr>
          <p:cNvPr id="3" name="Slayt Numarası Yer Tutucusu 2">
            <a:extLst>
              <a:ext uri="{FF2B5EF4-FFF2-40B4-BE49-F238E27FC236}">
                <a16:creationId xmlns:a16="http://schemas.microsoft.com/office/drawing/2014/main" id="{9EFCC5FD-AE59-4CB8-8213-C605429A12A6}"/>
              </a:ext>
            </a:extLst>
          </p:cNvPr>
          <p:cNvSpPr>
            <a:spLocks noGrp="1"/>
          </p:cNvSpPr>
          <p:nvPr>
            <p:ph type="sldNum" sz="quarter" idx="12"/>
          </p:nvPr>
        </p:nvSpPr>
        <p:spPr/>
        <p:txBody>
          <a:bodyPr/>
          <a:lstStyle/>
          <a:p>
            <a:fld id="{B9E81694-04D4-4CBE-B353-8B07A7DC9EC3}" type="slidenum">
              <a:rPr lang="tr-TR" altLang="en-US" smtClean="0"/>
              <a:pPr/>
              <a:t>29</a:t>
            </a:fld>
            <a:endParaRPr lang="tr-TR" altLang="en-US"/>
          </a:p>
        </p:txBody>
      </p:sp>
      <p:sp>
        <p:nvSpPr>
          <p:cNvPr id="8" name="Alt Bilgi Yer Tutucusu 1">
            <a:extLst>
              <a:ext uri="{FF2B5EF4-FFF2-40B4-BE49-F238E27FC236}">
                <a16:creationId xmlns:a16="http://schemas.microsoft.com/office/drawing/2014/main" id="{CF176078-AEA2-4F95-A43B-1E6443A96EA1}"/>
              </a:ext>
            </a:extLst>
          </p:cNvPr>
          <p:cNvSpPr txBox="1">
            <a:spLocks/>
          </p:cNvSpPr>
          <p:nvPr/>
        </p:nvSpPr>
        <p:spPr>
          <a:xfrm>
            <a:off x="0" y="6522674"/>
            <a:ext cx="9144000" cy="335326"/>
          </a:xfrm>
          <a:prstGeom prst="rect">
            <a:avLst/>
          </a:prstGeom>
          <a:solidFill>
            <a:srgbClr val="66CCFF">
              <a:alpha val="40000"/>
            </a:srgbClr>
          </a:solidFill>
        </p:spPr>
        <p:txBody>
          <a:bodyPr/>
          <a:lstStyle>
            <a:defPPr>
              <a:defRPr lang="tr-TR"/>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tr-TR" altLang="en-US" sz="1100" b="1" dirty="0">
                <a:solidFill>
                  <a:srgbClr val="27657B"/>
                </a:solidFill>
              </a:rPr>
              <a:t>Adem AKKUŞ - Bilişim Teknolojileri Öğretmeni</a:t>
            </a:r>
          </a:p>
        </p:txBody>
      </p:sp>
      <p:sp>
        <p:nvSpPr>
          <p:cNvPr id="2" name="Veri Yer Tutucusu 1">
            <a:extLst>
              <a:ext uri="{FF2B5EF4-FFF2-40B4-BE49-F238E27FC236}">
                <a16:creationId xmlns:a16="http://schemas.microsoft.com/office/drawing/2014/main" id="{1AB80C62-C58C-41E0-A7A7-D3795063F7E4}"/>
              </a:ext>
            </a:extLst>
          </p:cNvPr>
          <p:cNvSpPr>
            <a:spLocks noGrp="1"/>
          </p:cNvSpPr>
          <p:nvPr>
            <p:ph type="dt" sz="half" idx="10"/>
          </p:nvPr>
        </p:nvSpPr>
        <p:spPr/>
        <p:txBody>
          <a:bodyPr/>
          <a:lstStyle/>
          <a:p>
            <a:endParaRPr lang="tr-TR"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AAB10881-2EC7-487B-8B45-043914C85223}"/>
              </a:ext>
            </a:extLst>
          </p:cNvPr>
          <p:cNvSpPr>
            <a:spLocks noGrp="1" noChangeArrowheads="1"/>
          </p:cNvSpPr>
          <p:nvPr>
            <p:ph type="title"/>
          </p:nvPr>
        </p:nvSpPr>
        <p:spPr>
          <a:xfrm>
            <a:off x="503853" y="260648"/>
            <a:ext cx="7543800" cy="796950"/>
          </a:xfrm>
        </p:spPr>
        <p:txBody>
          <a:bodyPr/>
          <a:lstStyle/>
          <a:p>
            <a:pPr algn="ctr"/>
            <a:r>
              <a:rPr lang="tr-TR" altLang="tr-TR" dirty="0"/>
              <a:t>İnsan Kaynakları Yönetimi</a:t>
            </a:r>
          </a:p>
        </p:txBody>
      </p:sp>
      <p:sp>
        <p:nvSpPr>
          <p:cNvPr id="18435" name="Rectangle 3">
            <a:extLst>
              <a:ext uri="{FF2B5EF4-FFF2-40B4-BE49-F238E27FC236}">
                <a16:creationId xmlns:a16="http://schemas.microsoft.com/office/drawing/2014/main" id="{2C5E4EC2-6D7B-4C43-8965-C2FE51BA2C24}"/>
              </a:ext>
            </a:extLst>
          </p:cNvPr>
          <p:cNvSpPr>
            <a:spLocks noGrp="1" noChangeArrowheads="1"/>
          </p:cNvSpPr>
          <p:nvPr>
            <p:ph idx="1"/>
          </p:nvPr>
        </p:nvSpPr>
        <p:spPr>
          <a:xfrm>
            <a:off x="0" y="1057598"/>
            <a:ext cx="8964488" cy="5467745"/>
          </a:xfrm>
        </p:spPr>
        <p:txBody>
          <a:bodyPr/>
          <a:lstStyle/>
          <a:p>
            <a:r>
              <a:rPr lang="tr-TR" altLang="tr-TR" sz="2800" b="1" dirty="0">
                <a:solidFill>
                  <a:srgbClr val="7030A0"/>
                </a:solidFill>
              </a:rPr>
              <a:t>Personel Yönetimi</a:t>
            </a:r>
            <a:endParaRPr lang="tr-TR" altLang="tr-TR" sz="2800" dirty="0"/>
          </a:p>
          <a:p>
            <a:pPr>
              <a:buFont typeface="Wingdings" panose="05000000000000000000" pitchFamily="2" charset="2"/>
              <a:buNone/>
            </a:pPr>
            <a:r>
              <a:rPr lang="tr-TR" altLang="tr-TR" sz="2800" dirty="0"/>
              <a:t>	</a:t>
            </a:r>
            <a:r>
              <a:rPr lang="tr-TR" altLang="tr-TR" sz="2800" i="1" u="sng" dirty="0"/>
              <a:t>Çalışanlara ilişkin; </a:t>
            </a:r>
          </a:p>
          <a:p>
            <a:pPr>
              <a:buClr>
                <a:schemeClr val="accent1">
                  <a:lumMod val="75000"/>
                </a:schemeClr>
              </a:buClr>
              <a:buFont typeface="Wingdings" panose="05000000000000000000" pitchFamily="2" charset="2"/>
              <a:buChar char="ü"/>
            </a:pPr>
            <a:r>
              <a:rPr lang="tr-TR" altLang="tr-TR" sz="2800" dirty="0">
                <a:solidFill>
                  <a:schemeClr val="accent1">
                    <a:lumMod val="75000"/>
                  </a:schemeClr>
                </a:solidFill>
              </a:rPr>
              <a:t>İşe Giriş, </a:t>
            </a:r>
          </a:p>
          <a:p>
            <a:pPr>
              <a:buClr>
                <a:schemeClr val="accent1">
                  <a:lumMod val="75000"/>
                </a:schemeClr>
              </a:buClr>
              <a:buFont typeface="Wingdings" panose="05000000000000000000" pitchFamily="2" charset="2"/>
              <a:buChar char="ü"/>
            </a:pPr>
            <a:r>
              <a:rPr lang="tr-TR" altLang="tr-TR" sz="2800" dirty="0">
                <a:solidFill>
                  <a:schemeClr val="accent1">
                    <a:lumMod val="75000"/>
                  </a:schemeClr>
                </a:solidFill>
              </a:rPr>
              <a:t>İşten Ayrılma Tarihleri, </a:t>
            </a:r>
          </a:p>
          <a:p>
            <a:pPr>
              <a:buClr>
                <a:schemeClr val="accent1">
                  <a:lumMod val="75000"/>
                </a:schemeClr>
              </a:buClr>
              <a:buFont typeface="Wingdings" panose="05000000000000000000" pitchFamily="2" charset="2"/>
              <a:buChar char="ü"/>
            </a:pPr>
            <a:r>
              <a:rPr lang="tr-TR" altLang="tr-TR" sz="2800" dirty="0">
                <a:solidFill>
                  <a:schemeClr val="accent1">
                    <a:lumMod val="75000"/>
                  </a:schemeClr>
                </a:solidFill>
              </a:rPr>
              <a:t>Ücret, </a:t>
            </a:r>
          </a:p>
          <a:p>
            <a:pPr>
              <a:buClr>
                <a:schemeClr val="accent1">
                  <a:lumMod val="75000"/>
                </a:schemeClr>
              </a:buClr>
              <a:buFont typeface="Wingdings" panose="05000000000000000000" pitchFamily="2" charset="2"/>
              <a:buChar char="ü"/>
            </a:pPr>
            <a:r>
              <a:rPr lang="tr-TR" altLang="tr-TR" sz="2800" dirty="0">
                <a:solidFill>
                  <a:schemeClr val="accent1">
                    <a:lumMod val="75000"/>
                  </a:schemeClr>
                </a:solidFill>
              </a:rPr>
              <a:t>Kişisel Bilgiler Ve </a:t>
            </a:r>
          </a:p>
          <a:p>
            <a:pPr>
              <a:buClr>
                <a:schemeClr val="accent1">
                  <a:lumMod val="75000"/>
                </a:schemeClr>
              </a:buClr>
              <a:buFont typeface="Wingdings" panose="05000000000000000000" pitchFamily="2" charset="2"/>
              <a:buChar char="ü"/>
            </a:pPr>
            <a:r>
              <a:rPr lang="tr-TR" altLang="tr-TR" sz="2400" dirty="0">
                <a:solidFill>
                  <a:schemeClr val="accent1">
                    <a:lumMod val="75000"/>
                  </a:schemeClr>
                </a:solidFill>
              </a:rPr>
              <a:t>Alınan Disiplin Cezalarının Bilgilerinin Tutulması</a:t>
            </a:r>
            <a:r>
              <a:rPr lang="tr-TR" altLang="tr-TR" sz="2800" dirty="0">
                <a:solidFill>
                  <a:schemeClr val="accent1">
                    <a:lumMod val="75000"/>
                  </a:schemeClr>
                </a:solidFill>
              </a:rPr>
              <a:t>,</a:t>
            </a:r>
          </a:p>
          <a:p>
            <a:pPr>
              <a:buClr>
                <a:schemeClr val="accent1">
                  <a:lumMod val="75000"/>
                </a:schemeClr>
              </a:buClr>
              <a:buFont typeface="Wingdings" panose="05000000000000000000" pitchFamily="2" charset="2"/>
              <a:buChar char="ü"/>
            </a:pPr>
            <a:r>
              <a:rPr lang="tr-TR" altLang="tr-TR" sz="2800" dirty="0">
                <a:solidFill>
                  <a:schemeClr val="accent1">
                    <a:lumMod val="75000"/>
                  </a:schemeClr>
                </a:solidFill>
              </a:rPr>
              <a:t>Çalışma Sürelerinin Hesaplanmasını, </a:t>
            </a:r>
          </a:p>
          <a:p>
            <a:pPr>
              <a:buClr>
                <a:schemeClr val="accent1">
                  <a:lumMod val="75000"/>
                </a:schemeClr>
              </a:buClr>
              <a:buFont typeface="Wingdings" panose="05000000000000000000" pitchFamily="2" charset="2"/>
              <a:buChar char="ü"/>
            </a:pPr>
            <a:r>
              <a:rPr lang="tr-TR" altLang="tr-TR" sz="2800" dirty="0">
                <a:solidFill>
                  <a:schemeClr val="accent1">
                    <a:lumMod val="75000"/>
                  </a:schemeClr>
                </a:solidFill>
              </a:rPr>
              <a:t>Maaş Bordrolarının Hesaplanmasını</a:t>
            </a:r>
            <a:br>
              <a:rPr lang="tr-TR" altLang="tr-TR" sz="2800" dirty="0">
                <a:solidFill>
                  <a:srgbClr val="002060"/>
                </a:solidFill>
              </a:rPr>
            </a:br>
            <a:r>
              <a:rPr lang="tr-TR" altLang="tr-TR" sz="2800" dirty="0">
                <a:solidFill>
                  <a:srgbClr val="002060"/>
                </a:solidFill>
              </a:rPr>
              <a:t> </a:t>
            </a:r>
            <a:r>
              <a:rPr lang="tr-TR" altLang="tr-TR" sz="2800" dirty="0"/>
              <a:t>içerir.  </a:t>
            </a:r>
          </a:p>
        </p:txBody>
      </p:sp>
      <p:sp>
        <p:nvSpPr>
          <p:cNvPr id="3" name="Slayt Numarası Yer Tutucusu 2">
            <a:extLst>
              <a:ext uri="{FF2B5EF4-FFF2-40B4-BE49-F238E27FC236}">
                <a16:creationId xmlns:a16="http://schemas.microsoft.com/office/drawing/2014/main" id="{F6CFAA00-9A21-4DAA-8A4D-7AB950858883}"/>
              </a:ext>
            </a:extLst>
          </p:cNvPr>
          <p:cNvSpPr>
            <a:spLocks noGrp="1"/>
          </p:cNvSpPr>
          <p:nvPr>
            <p:ph type="sldNum" sz="quarter" idx="12"/>
          </p:nvPr>
        </p:nvSpPr>
        <p:spPr/>
        <p:txBody>
          <a:bodyPr/>
          <a:lstStyle/>
          <a:p>
            <a:fld id="{B9E81694-04D4-4CBE-B353-8B07A7DC9EC3}" type="slidenum">
              <a:rPr lang="tr-TR" altLang="en-US" smtClean="0"/>
              <a:pPr/>
              <a:t>3</a:t>
            </a:fld>
            <a:endParaRPr lang="tr-TR" altLang="en-US"/>
          </a:p>
        </p:txBody>
      </p:sp>
      <p:sp>
        <p:nvSpPr>
          <p:cNvPr id="4" name="Veri Yer Tutucusu 3">
            <a:extLst>
              <a:ext uri="{FF2B5EF4-FFF2-40B4-BE49-F238E27FC236}">
                <a16:creationId xmlns:a16="http://schemas.microsoft.com/office/drawing/2014/main" id="{5ED5801C-65ED-4CF0-99F1-70AED99B823F}"/>
              </a:ext>
            </a:extLst>
          </p:cNvPr>
          <p:cNvSpPr>
            <a:spLocks noGrp="1"/>
          </p:cNvSpPr>
          <p:nvPr>
            <p:ph type="dt" sz="half" idx="10"/>
          </p:nvPr>
        </p:nvSpPr>
        <p:spPr/>
        <p:txBody>
          <a:bodyPr/>
          <a:lstStyle/>
          <a:p>
            <a:endParaRPr lang="tr-TR" altLang="en-US" dirty="0"/>
          </a:p>
        </p:txBody>
      </p:sp>
      <p:sp>
        <p:nvSpPr>
          <p:cNvPr id="7" name="Alt Bilgi Yer Tutucusu 1">
            <a:extLst>
              <a:ext uri="{FF2B5EF4-FFF2-40B4-BE49-F238E27FC236}">
                <a16:creationId xmlns:a16="http://schemas.microsoft.com/office/drawing/2014/main" id="{A87E9E5C-1CD5-4400-AF0F-62F42C509C35}"/>
              </a:ext>
            </a:extLst>
          </p:cNvPr>
          <p:cNvSpPr txBox="1">
            <a:spLocks/>
          </p:cNvSpPr>
          <p:nvPr/>
        </p:nvSpPr>
        <p:spPr>
          <a:xfrm>
            <a:off x="0" y="6522674"/>
            <a:ext cx="9144000" cy="335326"/>
          </a:xfrm>
          <a:prstGeom prst="rect">
            <a:avLst/>
          </a:prstGeom>
          <a:solidFill>
            <a:srgbClr val="66CCFF">
              <a:alpha val="40000"/>
            </a:srgbClr>
          </a:solidFill>
        </p:spPr>
        <p:txBody>
          <a:bodyPr/>
          <a:lstStyle>
            <a:defPPr>
              <a:defRPr lang="tr-TR"/>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tr-TR" altLang="en-US" sz="1100" b="1" dirty="0">
                <a:solidFill>
                  <a:srgbClr val="27657B"/>
                </a:solidFill>
              </a:rPr>
              <a:t>Adem AKKUŞ - Bilişim Teknolojileri Öğretmeni</a:t>
            </a:r>
          </a:p>
        </p:txBody>
      </p:sp>
    </p:spTree>
    <p:extLst>
      <p:ext uri="{BB962C8B-B14F-4D97-AF65-F5344CB8AC3E}">
        <p14:creationId xmlns:p14="http://schemas.microsoft.com/office/powerpoint/2010/main" val="8282350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11277605-A1DD-4707-A5A0-DF826FDC8BD8}"/>
              </a:ext>
            </a:extLst>
          </p:cNvPr>
          <p:cNvSpPr>
            <a:spLocks noGrp="1" noChangeArrowheads="1"/>
          </p:cNvSpPr>
          <p:nvPr>
            <p:ph type="title"/>
          </p:nvPr>
        </p:nvSpPr>
        <p:spPr>
          <a:xfrm>
            <a:off x="457200" y="332656"/>
            <a:ext cx="7543800" cy="1003300"/>
          </a:xfrm>
        </p:spPr>
        <p:txBody>
          <a:bodyPr/>
          <a:lstStyle/>
          <a:p>
            <a:pPr algn="ctr"/>
            <a:r>
              <a:rPr lang="tr-TR" altLang="tr-TR" sz="3500" dirty="0"/>
              <a:t>Örgüt İçi Kaynaklardan Eleman Temininin Olumlu Yönleri</a:t>
            </a:r>
          </a:p>
        </p:txBody>
      </p:sp>
      <p:sp>
        <p:nvSpPr>
          <p:cNvPr id="31747" name="Rectangle 3">
            <a:extLst>
              <a:ext uri="{FF2B5EF4-FFF2-40B4-BE49-F238E27FC236}">
                <a16:creationId xmlns:a16="http://schemas.microsoft.com/office/drawing/2014/main" id="{48BB2B12-D534-4D20-B804-54C397F0AC41}"/>
              </a:ext>
            </a:extLst>
          </p:cNvPr>
          <p:cNvSpPr>
            <a:spLocks noGrp="1" noChangeArrowheads="1"/>
          </p:cNvSpPr>
          <p:nvPr>
            <p:ph type="body" idx="1"/>
          </p:nvPr>
        </p:nvSpPr>
        <p:spPr>
          <a:xfrm>
            <a:off x="457200" y="1268760"/>
            <a:ext cx="8229600" cy="5472608"/>
          </a:xfrm>
        </p:spPr>
        <p:txBody>
          <a:bodyPr/>
          <a:lstStyle/>
          <a:p>
            <a:r>
              <a:rPr lang="tr-TR" altLang="tr-TR" sz="2800" dirty="0">
                <a:solidFill>
                  <a:srgbClr val="27657B"/>
                </a:solidFill>
              </a:rPr>
              <a:t>Mevcut </a:t>
            </a:r>
            <a:r>
              <a:rPr lang="tr-TR" altLang="tr-TR" sz="2800" dirty="0" err="1">
                <a:solidFill>
                  <a:srgbClr val="27657B"/>
                </a:solidFill>
              </a:rPr>
              <a:t>işgörenlere</a:t>
            </a:r>
            <a:r>
              <a:rPr lang="tr-TR" altLang="tr-TR" sz="2800" dirty="0">
                <a:solidFill>
                  <a:srgbClr val="27657B"/>
                </a:solidFill>
              </a:rPr>
              <a:t> moral kazandırma</a:t>
            </a:r>
            <a:br>
              <a:rPr lang="tr-TR" altLang="tr-TR" sz="2800" dirty="0">
                <a:solidFill>
                  <a:srgbClr val="27657B"/>
                </a:solidFill>
              </a:rPr>
            </a:br>
            <a:endParaRPr lang="tr-TR" altLang="tr-TR" sz="2800" dirty="0">
              <a:solidFill>
                <a:srgbClr val="27657B"/>
              </a:solidFill>
            </a:endParaRPr>
          </a:p>
          <a:p>
            <a:r>
              <a:rPr lang="tr-TR" altLang="tr-TR" sz="2800" dirty="0">
                <a:solidFill>
                  <a:srgbClr val="27657B"/>
                </a:solidFill>
              </a:rPr>
              <a:t>Hırslı, başarılı </a:t>
            </a:r>
            <a:r>
              <a:rPr lang="tr-TR" altLang="tr-TR" sz="2800" dirty="0" err="1">
                <a:solidFill>
                  <a:srgbClr val="27657B"/>
                </a:solidFill>
              </a:rPr>
              <a:t>işgörenleri</a:t>
            </a:r>
            <a:r>
              <a:rPr lang="tr-TR" altLang="tr-TR" sz="2800" dirty="0">
                <a:solidFill>
                  <a:srgbClr val="27657B"/>
                </a:solidFill>
              </a:rPr>
              <a:t> teşvik</a:t>
            </a:r>
            <a:br>
              <a:rPr lang="tr-TR" altLang="tr-TR" sz="2800" dirty="0">
                <a:solidFill>
                  <a:srgbClr val="27657B"/>
                </a:solidFill>
              </a:rPr>
            </a:br>
            <a:endParaRPr lang="tr-TR" altLang="tr-TR" sz="2800" dirty="0">
              <a:solidFill>
                <a:srgbClr val="27657B"/>
              </a:solidFill>
            </a:endParaRPr>
          </a:p>
          <a:p>
            <a:r>
              <a:rPr lang="tr-TR" altLang="tr-TR" sz="2800" dirty="0">
                <a:solidFill>
                  <a:srgbClr val="27657B"/>
                </a:solidFill>
              </a:rPr>
              <a:t>Tanınan </a:t>
            </a:r>
            <a:r>
              <a:rPr lang="tr-TR" altLang="tr-TR" sz="2800" dirty="0" err="1">
                <a:solidFill>
                  <a:srgbClr val="27657B"/>
                </a:solidFill>
              </a:rPr>
              <a:t>işgörenlerle</a:t>
            </a:r>
            <a:r>
              <a:rPr lang="tr-TR" altLang="tr-TR" sz="2800" dirty="0">
                <a:solidFill>
                  <a:srgbClr val="27657B"/>
                </a:solidFill>
              </a:rPr>
              <a:t> çalışmaya devam</a:t>
            </a:r>
            <a:br>
              <a:rPr lang="tr-TR" altLang="tr-TR" sz="2800" dirty="0">
                <a:solidFill>
                  <a:srgbClr val="27657B"/>
                </a:solidFill>
              </a:rPr>
            </a:br>
            <a:endParaRPr lang="tr-TR" altLang="tr-TR" sz="2800" dirty="0">
              <a:solidFill>
                <a:srgbClr val="27657B"/>
              </a:solidFill>
            </a:endParaRPr>
          </a:p>
          <a:p>
            <a:r>
              <a:rPr lang="tr-TR" altLang="tr-TR" sz="2800" dirty="0">
                <a:solidFill>
                  <a:srgbClr val="27657B"/>
                </a:solidFill>
              </a:rPr>
              <a:t>Örgütü tanıyan, tam bir uyumlandırma sürecine gereksinim duymayan </a:t>
            </a:r>
            <a:r>
              <a:rPr lang="tr-TR" altLang="tr-TR" sz="2800" dirty="0" err="1">
                <a:solidFill>
                  <a:srgbClr val="27657B"/>
                </a:solidFill>
              </a:rPr>
              <a:t>işgören</a:t>
            </a:r>
            <a:r>
              <a:rPr lang="tr-TR" altLang="tr-TR" sz="2800" dirty="0">
                <a:solidFill>
                  <a:srgbClr val="27657B"/>
                </a:solidFill>
              </a:rPr>
              <a:t> kazanımı</a:t>
            </a:r>
            <a:br>
              <a:rPr lang="tr-TR" altLang="tr-TR" sz="2800" dirty="0">
                <a:solidFill>
                  <a:srgbClr val="27657B"/>
                </a:solidFill>
              </a:rPr>
            </a:br>
            <a:endParaRPr lang="tr-TR" altLang="tr-TR" sz="2800" dirty="0">
              <a:solidFill>
                <a:srgbClr val="27657B"/>
              </a:solidFill>
            </a:endParaRPr>
          </a:p>
          <a:p>
            <a:r>
              <a:rPr lang="tr-TR" altLang="tr-TR" sz="2800" dirty="0">
                <a:solidFill>
                  <a:srgbClr val="27657B"/>
                </a:solidFill>
              </a:rPr>
              <a:t>Orta ve üst düzey yönetici yetiştirme</a:t>
            </a:r>
          </a:p>
          <a:p>
            <a:r>
              <a:rPr lang="tr-TR" altLang="tr-TR" sz="2800" dirty="0">
                <a:solidFill>
                  <a:srgbClr val="27657B"/>
                </a:solidFill>
              </a:rPr>
              <a:t>Ucuzluk</a:t>
            </a:r>
          </a:p>
        </p:txBody>
      </p:sp>
      <p:sp>
        <p:nvSpPr>
          <p:cNvPr id="3" name="Slayt Numarası Yer Tutucusu 2">
            <a:extLst>
              <a:ext uri="{FF2B5EF4-FFF2-40B4-BE49-F238E27FC236}">
                <a16:creationId xmlns:a16="http://schemas.microsoft.com/office/drawing/2014/main" id="{2D2DF123-16E8-4E10-844D-43D43E998F59}"/>
              </a:ext>
            </a:extLst>
          </p:cNvPr>
          <p:cNvSpPr>
            <a:spLocks noGrp="1"/>
          </p:cNvSpPr>
          <p:nvPr>
            <p:ph type="sldNum" sz="quarter" idx="12"/>
          </p:nvPr>
        </p:nvSpPr>
        <p:spPr/>
        <p:txBody>
          <a:bodyPr/>
          <a:lstStyle/>
          <a:p>
            <a:fld id="{B9E81694-04D4-4CBE-B353-8B07A7DC9EC3}" type="slidenum">
              <a:rPr lang="tr-TR" altLang="en-US" smtClean="0"/>
              <a:pPr/>
              <a:t>30</a:t>
            </a:fld>
            <a:endParaRPr lang="tr-TR" altLang="en-US"/>
          </a:p>
        </p:txBody>
      </p:sp>
      <p:sp>
        <p:nvSpPr>
          <p:cNvPr id="8" name="Alt Bilgi Yer Tutucusu 1">
            <a:extLst>
              <a:ext uri="{FF2B5EF4-FFF2-40B4-BE49-F238E27FC236}">
                <a16:creationId xmlns:a16="http://schemas.microsoft.com/office/drawing/2014/main" id="{AAEBCCBB-9A1E-4310-9188-AAE273540A4D}"/>
              </a:ext>
            </a:extLst>
          </p:cNvPr>
          <p:cNvSpPr txBox="1">
            <a:spLocks/>
          </p:cNvSpPr>
          <p:nvPr/>
        </p:nvSpPr>
        <p:spPr>
          <a:xfrm>
            <a:off x="0" y="6522674"/>
            <a:ext cx="9144000" cy="335325"/>
          </a:xfrm>
          <a:prstGeom prst="rect">
            <a:avLst/>
          </a:prstGeom>
          <a:solidFill>
            <a:srgbClr val="66CCFF">
              <a:alpha val="40000"/>
            </a:srgbClr>
          </a:solidFill>
        </p:spPr>
        <p:txBody>
          <a:bodyPr/>
          <a:lstStyle>
            <a:defPPr>
              <a:defRPr lang="tr-TR"/>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tr-TR" altLang="en-US" sz="1100" b="1" dirty="0">
                <a:solidFill>
                  <a:srgbClr val="27657B"/>
                </a:solidFill>
              </a:rPr>
              <a:t>Adem AKKUŞ - Bilişim Teknolojileri Öğretmeni</a:t>
            </a:r>
          </a:p>
        </p:txBody>
      </p:sp>
      <p:sp>
        <p:nvSpPr>
          <p:cNvPr id="2" name="Veri Yer Tutucusu 1">
            <a:extLst>
              <a:ext uri="{FF2B5EF4-FFF2-40B4-BE49-F238E27FC236}">
                <a16:creationId xmlns:a16="http://schemas.microsoft.com/office/drawing/2014/main" id="{FF2EE6EB-4980-465D-B3E3-F5FCCEF9082C}"/>
              </a:ext>
            </a:extLst>
          </p:cNvPr>
          <p:cNvSpPr>
            <a:spLocks noGrp="1"/>
          </p:cNvSpPr>
          <p:nvPr>
            <p:ph type="dt" sz="half" idx="10"/>
          </p:nvPr>
        </p:nvSpPr>
        <p:spPr/>
        <p:txBody>
          <a:bodyPr/>
          <a:lstStyle/>
          <a:p>
            <a:endParaRPr lang="tr-TR"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2B0709A9-F590-4622-87EE-45BD33C7C246}"/>
              </a:ext>
            </a:extLst>
          </p:cNvPr>
          <p:cNvSpPr>
            <a:spLocks noGrp="1" noChangeArrowheads="1"/>
          </p:cNvSpPr>
          <p:nvPr>
            <p:ph type="title"/>
          </p:nvPr>
        </p:nvSpPr>
        <p:spPr/>
        <p:txBody>
          <a:bodyPr/>
          <a:lstStyle/>
          <a:p>
            <a:pPr algn="ctr"/>
            <a:r>
              <a:rPr lang="tr-TR" altLang="tr-TR" dirty="0"/>
              <a:t>Örgüt İçi Kaynaklardan Eleman Temininin Olumsuz Yönleri</a:t>
            </a:r>
          </a:p>
        </p:txBody>
      </p:sp>
      <p:sp>
        <p:nvSpPr>
          <p:cNvPr id="32771" name="Rectangle 3">
            <a:extLst>
              <a:ext uri="{FF2B5EF4-FFF2-40B4-BE49-F238E27FC236}">
                <a16:creationId xmlns:a16="http://schemas.microsoft.com/office/drawing/2014/main" id="{C21D27D1-9557-46B8-8BEC-A4A7D8095ED2}"/>
              </a:ext>
            </a:extLst>
          </p:cNvPr>
          <p:cNvSpPr>
            <a:spLocks noGrp="1" noChangeArrowheads="1"/>
          </p:cNvSpPr>
          <p:nvPr>
            <p:ph type="body" idx="1"/>
          </p:nvPr>
        </p:nvSpPr>
        <p:spPr>
          <a:xfrm>
            <a:off x="457200" y="1484313"/>
            <a:ext cx="8229600" cy="5040312"/>
          </a:xfrm>
        </p:spPr>
        <p:txBody>
          <a:bodyPr/>
          <a:lstStyle/>
          <a:p>
            <a:pPr>
              <a:lnSpc>
                <a:spcPct val="150000"/>
              </a:lnSpc>
            </a:pPr>
            <a:r>
              <a:rPr lang="tr-TR" altLang="tr-TR" sz="3600" dirty="0">
                <a:solidFill>
                  <a:srgbClr val="27657B"/>
                </a:solidFill>
              </a:rPr>
              <a:t>Körleşme</a:t>
            </a:r>
          </a:p>
          <a:p>
            <a:pPr>
              <a:lnSpc>
                <a:spcPct val="150000"/>
              </a:lnSpc>
            </a:pPr>
            <a:r>
              <a:rPr lang="tr-TR" altLang="tr-TR" sz="3600" dirty="0">
                <a:solidFill>
                  <a:srgbClr val="27657B"/>
                </a:solidFill>
              </a:rPr>
              <a:t>İç çekişme</a:t>
            </a:r>
          </a:p>
          <a:p>
            <a:pPr>
              <a:lnSpc>
                <a:spcPct val="150000"/>
              </a:lnSpc>
            </a:pPr>
            <a:r>
              <a:rPr lang="tr-TR" altLang="tr-TR" sz="3600" dirty="0">
                <a:solidFill>
                  <a:srgbClr val="27657B"/>
                </a:solidFill>
              </a:rPr>
              <a:t>Moral sorunları,</a:t>
            </a:r>
          </a:p>
          <a:p>
            <a:pPr>
              <a:lnSpc>
                <a:spcPct val="150000"/>
              </a:lnSpc>
            </a:pPr>
            <a:r>
              <a:rPr lang="tr-TR" altLang="tr-TR" sz="3600" dirty="0">
                <a:solidFill>
                  <a:srgbClr val="27657B"/>
                </a:solidFill>
              </a:rPr>
              <a:t>Nitelikli aday havuzunun küçük olma olasılığı</a:t>
            </a:r>
          </a:p>
        </p:txBody>
      </p:sp>
      <p:sp>
        <p:nvSpPr>
          <p:cNvPr id="3" name="Slayt Numarası Yer Tutucusu 2">
            <a:extLst>
              <a:ext uri="{FF2B5EF4-FFF2-40B4-BE49-F238E27FC236}">
                <a16:creationId xmlns:a16="http://schemas.microsoft.com/office/drawing/2014/main" id="{E992E0FD-CD70-4BDF-BF37-92195AA9FFFB}"/>
              </a:ext>
            </a:extLst>
          </p:cNvPr>
          <p:cNvSpPr>
            <a:spLocks noGrp="1"/>
          </p:cNvSpPr>
          <p:nvPr>
            <p:ph type="sldNum" sz="quarter" idx="12"/>
          </p:nvPr>
        </p:nvSpPr>
        <p:spPr/>
        <p:txBody>
          <a:bodyPr/>
          <a:lstStyle/>
          <a:p>
            <a:fld id="{B9E81694-04D4-4CBE-B353-8B07A7DC9EC3}" type="slidenum">
              <a:rPr lang="tr-TR" altLang="en-US" smtClean="0"/>
              <a:pPr/>
              <a:t>31</a:t>
            </a:fld>
            <a:endParaRPr lang="tr-TR" altLang="en-US"/>
          </a:p>
        </p:txBody>
      </p:sp>
      <p:sp>
        <p:nvSpPr>
          <p:cNvPr id="8" name="Alt Bilgi Yer Tutucusu 1">
            <a:extLst>
              <a:ext uri="{FF2B5EF4-FFF2-40B4-BE49-F238E27FC236}">
                <a16:creationId xmlns:a16="http://schemas.microsoft.com/office/drawing/2014/main" id="{E13C5308-31DE-43DC-AC5C-7EF65DA2399F}"/>
              </a:ext>
            </a:extLst>
          </p:cNvPr>
          <p:cNvSpPr txBox="1">
            <a:spLocks/>
          </p:cNvSpPr>
          <p:nvPr/>
        </p:nvSpPr>
        <p:spPr>
          <a:xfrm>
            <a:off x="0" y="6522674"/>
            <a:ext cx="9144000" cy="335325"/>
          </a:xfrm>
          <a:prstGeom prst="rect">
            <a:avLst/>
          </a:prstGeom>
          <a:solidFill>
            <a:srgbClr val="66CCFF">
              <a:alpha val="40000"/>
            </a:srgbClr>
          </a:solidFill>
        </p:spPr>
        <p:txBody>
          <a:bodyPr/>
          <a:lstStyle>
            <a:defPPr>
              <a:defRPr lang="tr-TR"/>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tr-TR" altLang="en-US" sz="1100" b="1" dirty="0">
                <a:solidFill>
                  <a:srgbClr val="27657B"/>
                </a:solidFill>
              </a:rPr>
              <a:t>Adem AKKUŞ - Bilişim Teknolojileri Öğretmeni</a:t>
            </a:r>
          </a:p>
        </p:txBody>
      </p:sp>
      <p:sp>
        <p:nvSpPr>
          <p:cNvPr id="2" name="Veri Yer Tutucusu 1">
            <a:extLst>
              <a:ext uri="{FF2B5EF4-FFF2-40B4-BE49-F238E27FC236}">
                <a16:creationId xmlns:a16="http://schemas.microsoft.com/office/drawing/2014/main" id="{16316999-BF87-41D4-98DA-20BDC993445D}"/>
              </a:ext>
            </a:extLst>
          </p:cNvPr>
          <p:cNvSpPr>
            <a:spLocks noGrp="1"/>
          </p:cNvSpPr>
          <p:nvPr>
            <p:ph type="dt" sz="half" idx="10"/>
          </p:nvPr>
        </p:nvSpPr>
        <p:spPr/>
        <p:txBody>
          <a:bodyPr/>
          <a:lstStyle/>
          <a:p>
            <a:endParaRPr lang="tr-TR"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E4C2FBEF-B3F8-4DBB-B686-54B6D92856E0}"/>
              </a:ext>
            </a:extLst>
          </p:cNvPr>
          <p:cNvSpPr>
            <a:spLocks noGrp="1" noChangeArrowheads="1"/>
          </p:cNvSpPr>
          <p:nvPr>
            <p:ph type="title"/>
          </p:nvPr>
        </p:nvSpPr>
        <p:spPr/>
        <p:txBody>
          <a:bodyPr/>
          <a:lstStyle/>
          <a:p>
            <a:pPr algn="ctr"/>
            <a:r>
              <a:rPr lang="tr-TR" altLang="tr-TR" dirty="0"/>
              <a:t>Eleman Temininde Dış Kaynaklar</a:t>
            </a:r>
          </a:p>
        </p:txBody>
      </p:sp>
      <p:sp>
        <p:nvSpPr>
          <p:cNvPr id="33795" name="Rectangle 3">
            <a:extLst>
              <a:ext uri="{FF2B5EF4-FFF2-40B4-BE49-F238E27FC236}">
                <a16:creationId xmlns:a16="http://schemas.microsoft.com/office/drawing/2014/main" id="{14769E96-35B7-49D1-9216-779A21F541D5}"/>
              </a:ext>
            </a:extLst>
          </p:cNvPr>
          <p:cNvSpPr>
            <a:spLocks noGrp="1" noChangeArrowheads="1"/>
          </p:cNvSpPr>
          <p:nvPr>
            <p:ph type="body" idx="1"/>
          </p:nvPr>
        </p:nvSpPr>
        <p:spPr/>
        <p:txBody>
          <a:bodyPr/>
          <a:lstStyle/>
          <a:p>
            <a:pPr>
              <a:lnSpc>
                <a:spcPct val="150000"/>
              </a:lnSpc>
            </a:pPr>
            <a:r>
              <a:rPr lang="tr-TR" altLang="tr-TR" sz="2800" dirty="0">
                <a:solidFill>
                  <a:srgbClr val="27657B"/>
                </a:solidFill>
              </a:rPr>
              <a:t>Başvuruda bulunanlar</a:t>
            </a:r>
          </a:p>
          <a:p>
            <a:pPr>
              <a:lnSpc>
                <a:spcPct val="150000"/>
              </a:lnSpc>
            </a:pPr>
            <a:r>
              <a:rPr lang="tr-TR" altLang="tr-TR" sz="2800" dirty="0">
                <a:solidFill>
                  <a:srgbClr val="27657B"/>
                </a:solidFill>
              </a:rPr>
              <a:t>Üniversiteler, meslek okulları, kurslar</a:t>
            </a:r>
          </a:p>
          <a:p>
            <a:pPr>
              <a:lnSpc>
                <a:spcPct val="150000"/>
              </a:lnSpc>
            </a:pPr>
            <a:r>
              <a:rPr lang="tr-TR" altLang="tr-TR" sz="2800" dirty="0">
                <a:solidFill>
                  <a:srgbClr val="27657B"/>
                </a:solidFill>
              </a:rPr>
              <a:t>Mesleki kuruluşlar</a:t>
            </a:r>
          </a:p>
          <a:p>
            <a:pPr>
              <a:lnSpc>
                <a:spcPct val="150000"/>
              </a:lnSpc>
            </a:pPr>
            <a:r>
              <a:rPr lang="tr-TR" altLang="tr-TR" sz="2800" dirty="0">
                <a:solidFill>
                  <a:srgbClr val="27657B"/>
                </a:solidFill>
              </a:rPr>
              <a:t>Rakip kuruluşlar</a:t>
            </a:r>
          </a:p>
          <a:p>
            <a:pPr>
              <a:lnSpc>
                <a:spcPct val="150000"/>
              </a:lnSpc>
            </a:pPr>
            <a:r>
              <a:rPr lang="tr-TR" altLang="tr-TR" sz="2800" dirty="0">
                <a:solidFill>
                  <a:srgbClr val="27657B"/>
                </a:solidFill>
              </a:rPr>
              <a:t>Özel istihdam kuruluşları</a:t>
            </a:r>
          </a:p>
          <a:p>
            <a:pPr>
              <a:lnSpc>
                <a:spcPct val="150000"/>
              </a:lnSpc>
            </a:pPr>
            <a:r>
              <a:rPr lang="tr-TR" altLang="tr-TR" sz="2800" dirty="0">
                <a:solidFill>
                  <a:srgbClr val="27657B"/>
                </a:solidFill>
              </a:rPr>
              <a:t>Türkiye İş Kurumu</a:t>
            </a:r>
          </a:p>
        </p:txBody>
      </p:sp>
      <p:sp>
        <p:nvSpPr>
          <p:cNvPr id="3" name="Slayt Numarası Yer Tutucusu 2">
            <a:extLst>
              <a:ext uri="{FF2B5EF4-FFF2-40B4-BE49-F238E27FC236}">
                <a16:creationId xmlns:a16="http://schemas.microsoft.com/office/drawing/2014/main" id="{0CCEF702-CF99-45E0-95AB-64B80EE14DA2}"/>
              </a:ext>
            </a:extLst>
          </p:cNvPr>
          <p:cNvSpPr>
            <a:spLocks noGrp="1"/>
          </p:cNvSpPr>
          <p:nvPr>
            <p:ph type="sldNum" sz="quarter" idx="12"/>
          </p:nvPr>
        </p:nvSpPr>
        <p:spPr/>
        <p:txBody>
          <a:bodyPr/>
          <a:lstStyle/>
          <a:p>
            <a:fld id="{B9E81694-04D4-4CBE-B353-8B07A7DC9EC3}" type="slidenum">
              <a:rPr lang="tr-TR" altLang="en-US" smtClean="0"/>
              <a:pPr/>
              <a:t>32</a:t>
            </a:fld>
            <a:endParaRPr lang="tr-TR" altLang="en-US"/>
          </a:p>
        </p:txBody>
      </p:sp>
      <p:sp>
        <p:nvSpPr>
          <p:cNvPr id="8" name="Alt Bilgi Yer Tutucusu 1">
            <a:extLst>
              <a:ext uri="{FF2B5EF4-FFF2-40B4-BE49-F238E27FC236}">
                <a16:creationId xmlns:a16="http://schemas.microsoft.com/office/drawing/2014/main" id="{3BFB94E2-6A9E-45DD-A3EA-E8E175F9786B}"/>
              </a:ext>
            </a:extLst>
          </p:cNvPr>
          <p:cNvSpPr txBox="1">
            <a:spLocks/>
          </p:cNvSpPr>
          <p:nvPr/>
        </p:nvSpPr>
        <p:spPr>
          <a:xfrm>
            <a:off x="0" y="6522674"/>
            <a:ext cx="9144000" cy="335325"/>
          </a:xfrm>
          <a:prstGeom prst="rect">
            <a:avLst/>
          </a:prstGeom>
          <a:solidFill>
            <a:srgbClr val="66CCFF">
              <a:alpha val="40000"/>
            </a:srgbClr>
          </a:solidFill>
        </p:spPr>
        <p:txBody>
          <a:bodyPr/>
          <a:lstStyle>
            <a:defPPr>
              <a:defRPr lang="tr-TR"/>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tr-TR" altLang="en-US" sz="1100" b="1" dirty="0">
                <a:solidFill>
                  <a:srgbClr val="27657B"/>
                </a:solidFill>
              </a:rPr>
              <a:t>Adem AKKUŞ - Bilişim Teknolojileri Öğretmeni</a:t>
            </a:r>
          </a:p>
        </p:txBody>
      </p:sp>
      <p:sp>
        <p:nvSpPr>
          <p:cNvPr id="2" name="Veri Yer Tutucusu 1">
            <a:extLst>
              <a:ext uri="{FF2B5EF4-FFF2-40B4-BE49-F238E27FC236}">
                <a16:creationId xmlns:a16="http://schemas.microsoft.com/office/drawing/2014/main" id="{D7053171-8E08-4B37-94EA-0CB8057D693B}"/>
              </a:ext>
            </a:extLst>
          </p:cNvPr>
          <p:cNvSpPr>
            <a:spLocks noGrp="1"/>
          </p:cNvSpPr>
          <p:nvPr>
            <p:ph type="dt" sz="half" idx="10"/>
          </p:nvPr>
        </p:nvSpPr>
        <p:spPr/>
        <p:txBody>
          <a:bodyPr/>
          <a:lstStyle/>
          <a:p>
            <a:endParaRPr lang="tr-TR"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1" name="Picture 5" descr="insan kaynaklarÄ±  eleman arama ile ilgili gÃ¶rsel sonucu">
            <a:extLst>
              <a:ext uri="{FF2B5EF4-FFF2-40B4-BE49-F238E27FC236}">
                <a16:creationId xmlns:a16="http://schemas.microsoft.com/office/drawing/2014/main" id="{B5542AEA-D930-4EEF-B39C-A302D77ECE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00" t="3107" r="3800" b="5544"/>
          <a:stretch/>
        </p:blipFill>
        <p:spPr bwMode="auto">
          <a:xfrm>
            <a:off x="6263680" y="4005063"/>
            <a:ext cx="2788459" cy="2427487"/>
          </a:xfrm>
          <a:prstGeom prst="rect">
            <a:avLst/>
          </a:prstGeom>
          <a:noFill/>
          <a:extLst>
            <a:ext uri="{909E8E84-426E-40DD-AFC4-6F175D3DCCD1}">
              <a14:hiddenFill xmlns:a14="http://schemas.microsoft.com/office/drawing/2010/main">
                <a:solidFill>
                  <a:srgbClr val="FFFFFF"/>
                </a:solidFill>
              </a14:hiddenFill>
            </a:ext>
          </a:extLst>
        </p:spPr>
      </p:pic>
      <p:sp>
        <p:nvSpPr>
          <p:cNvPr id="34818" name="Rectangle 2">
            <a:extLst>
              <a:ext uri="{FF2B5EF4-FFF2-40B4-BE49-F238E27FC236}">
                <a16:creationId xmlns:a16="http://schemas.microsoft.com/office/drawing/2014/main" id="{76A82E6C-13B2-4B99-9B15-0A40895D1D86}"/>
              </a:ext>
            </a:extLst>
          </p:cNvPr>
          <p:cNvSpPr>
            <a:spLocks noGrp="1" noChangeArrowheads="1"/>
          </p:cNvSpPr>
          <p:nvPr>
            <p:ph type="title"/>
          </p:nvPr>
        </p:nvSpPr>
        <p:spPr/>
        <p:txBody>
          <a:bodyPr/>
          <a:lstStyle/>
          <a:p>
            <a:pPr algn="ctr"/>
            <a:r>
              <a:rPr lang="tr-TR" altLang="tr-TR" dirty="0"/>
              <a:t>Eleman Seçme</a:t>
            </a:r>
          </a:p>
        </p:txBody>
      </p:sp>
      <p:sp>
        <p:nvSpPr>
          <p:cNvPr id="34819" name="Rectangle 3">
            <a:extLst>
              <a:ext uri="{FF2B5EF4-FFF2-40B4-BE49-F238E27FC236}">
                <a16:creationId xmlns:a16="http://schemas.microsoft.com/office/drawing/2014/main" id="{CCA3AC51-4F40-4EAE-97C1-A176780D312B}"/>
              </a:ext>
            </a:extLst>
          </p:cNvPr>
          <p:cNvSpPr>
            <a:spLocks noGrp="1" noChangeArrowheads="1"/>
          </p:cNvSpPr>
          <p:nvPr>
            <p:ph type="body" idx="1"/>
          </p:nvPr>
        </p:nvSpPr>
        <p:spPr/>
        <p:txBody>
          <a:bodyPr/>
          <a:lstStyle/>
          <a:p>
            <a:pPr marL="0" indent="0">
              <a:buNone/>
            </a:pPr>
            <a:r>
              <a:rPr lang="tr-TR" altLang="tr-TR" dirty="0">
                <a:solidFill>
                  <a:srgbClr val="27657B"/>
                </a:solidFill>
              </a:rPr>
              <a:t>Örgütte belli birtakım boş pozisyonların aranan niteliklere sahip olup olmadığının belirlenmesi sürecidir.</a:t>
            </a:r>
          </a:p>
          <a:p>
            <a:pPr marL="0" indent="0">
              <a:buNone/>
            </a:pPr>
            <a:r>
              <a:rPr lang="tr-TR" altLang="tr-TR" u="sng" dirty="0">
                <a:solidFill>
                  <a:srgbClr val="27657B"/>
                </a:solidFill>
              </a:rPr>
              <a:t>Başvuru formuyla toplanan bazı ön bilgiler;</a:t>
            </a:r>
          </a:p>
          <a:p>
            <a:r>
              <a:rPr lang="tr-TR" altLang="tr-TR" dirty="0">
                <a:solidFill>
                  <a:schemeClr val="accent1">
                    <a:lumMod val="75000"/>
                  </a:schemeClr>
                </a:solidFill>
              </a:rPr>
              <a:t>Alınan eğitim</a:t>
            </a:r>
          </a:p>
          <a:p>
            <a:r>
              <a:rPr lang="tr-TR" altLang="tr-TR" dirty="0">
                <a:solidFill>
                  <a:schemeClr val="accent1">
                    <a:lumMod val="75000"/>
                  </a:schemeClr>
                </a:solidFill>
              </a:rPr>
              <a:t>Kullanılan bilgisayar programları</a:t>
            </a:r>
          </a:p>
          <a:p>
            <a:r>
              <a:rPr lang="tr-TR" altLang="tr-TR" dirty="0">
                <a:solidFill>
                  <a:schemeClr val="accent1">
                    <a:lumMod val="75000"/>
                  </a:schemeClr>
                </a:solidFill>
              </a:rPr>
              <a:t>Bilinen yabancı diller</a:t>
            </a:r>
          </a:p>
          <a:p>
            <a:r>
              <a:rPr lang="tr-TR" altLang="tr-TR" dirty="0">
                <a:solidFill>
                  <a:schemeClr val="accent1">
                    <a:lumMod val="75000"/>
                  </a:schemeClr>
                </a:solidFill>
              </a:rPr>
              <a:t>Önceki iş deneyimi</a:t>
            </a:r>
          </a:p>
          <a:p>
            <a:endParaRPr lang="tr-TR" altLang="tr-TR" dirty="0">
              <a:solidFill>
                <a:srgbClr val="27657B"/>
              </a:solidFill>
            </a:endParaRPr>
          </a:p>
        </p:txBody>
      </p:sp>
      <p:sp>
        <p:nvSpPr>
          <p:cNvPr id="3" name="Slayt Numarası Yer Tutucusu 2">
            <a:extLst>
              <a:ext uri="{FF2B5EF4-FFF2-40B4-BE49-F238E27FC236}">
                <a16:creationId xmlns:a16="http://schemas.microsoft.com/office/drawing/2014/main" id="{6EE9D0B8-B74B-4C9D-AB9C-49966D7B2AEA}"/>
              </a:ext>
            </a:extLst>
          </p:cNvPr>
          <p:cNvSpPr>
            <a:spLocks noGrp="1"/>
          </p:cNvSpPr>
          <p:nvPr>
            <p:ph type="sldNum" sz="quarter" idx="12"/>
          </p:nvPr>
        </p:nvSpPr>
        <p:spPr/>
        <p:txBody>
          <a:bodyPr/>
          <a:lstStyle/>
          <a:p>
            <a:fld id="{B9E81694-04D4-4CBE-B353-8B07A7DC9EC3}" type="slidenum">
              <a:rPr lang="tr-TR" altLang="en-US" smtClean="0"/>
              <a:pPr/>
              <a:t>33</a:t>
            </a:fld>
            <a:endParaRPr lang="tr-TR" altLang="en-US"/>
          </a:p>
        </p:txBody>
      </p:sp>
      <p:sp>
        <p:nvSpPr>
          <p:cNvPr id="9" name="Alt Bilgi Yer Tutucusu 1">
            <a:extLst>
              <a:ext uri="{FF2B5EF4-FFF2-40B4-BE49-F238E27FC236}">
                <a16:creationId xmlns:a16="http://schemas.microsoft.com/office/drawing/2014/main" id="{9335508E-643D-43BB-8D15-3857C8315465}"/>
              </a:ext>
            </a:extLst>
          </p:cNvPr>
          <p:cNvSpPr txBox="1">
            <a:spLocks/>
          </p:cNvSpPr>
          <p:nvPr/>
        </p:nvSpPr>
        <p:spPr>
          <a:xfrm>
            <a:off x="0" y="6544816"/>
            <a:ext cx="9144000" cy="313184"/>
          </a:xfrm>
          <a:prstGeom prst="rect">
            <a:avLst/>
          </a:prstGeom>
          <a:solidFill>
            <a:srgbClr val="66CCFF">
              <a:alpha val="40000"/>
            </a:srgbClr>
          </a:solidFill>
        </p:spPr>
        <p:txBody>
          <a:bodyPr/>
          <a:lstStyle>
            <a:defPPr>
              <a:defRPr lang="tr-TR"/>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tr-TR" altLang="en-US" sz="1100" b="1" dirty="0">
                <a:solidFill>
                  <a:srgbClr val="27657B"/>
                </a:solidFill>
              </a:rPr>
              <a:t>Adem AKKUŞ - Bilişim Teknolojileri Öğretmeni</a:t>
            </a:r>
          </a:p>
        </p:txBody>
      </p:sp>
      <p:sp>
        <p:nvSpPr>
          <p:cNvPr id="2" name="Veri Yer Tutucusu 1">
            <a:extLst>
              <a:ext uri="{FF2B5EF4-FFF2-40B4-BE49-F238E27FC236}">
                <a16:creationId xmlns:a16="http://schemas.microsoft.com/office/drawing/2014/main" id="{47DD1EE2-AA07-42DE-B683-646273B1FFA6}"/>
              </a:ext>
            </a:extLst>
          </p:cNvPr>
          <p:cNvSpPr>
            <a:spLocks noGrp="1"/>
          </p:cNvSpPr>
          <p:nvPr>
            <p:ph type="dt" sz="half" idx="10"/>
          </p:nvPr>
        </p:nvSpPr>
        <p:spPr/>
        <p:txBody>
          <a:bodyPr/>
          <a:lstStyle/>
          <a:p>
            <a:endParaRPr lang="tr-TR"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0F771DD5-F2B6-49FB-8006-4401581A3C20}"/>
              </a:ext>
            </a:extLst>
          </p:cNvPr>
          <p:cNvSpPr>
            <a:spLocks noGrp="1" noChangeArrowheads="1"/>
          </p:cNvSpPr>
          <p:nvPr>
            <p:ph type="title"/>
          </p:nvPr>
        </p:nvSpPr>
        <p:spPr>
          <a:xfrm>
            <a:off x="457200" y="122238"/>
            <a:ext cx="7543800" cy="1003300"/>
          </a:xfrm>
        </p:spPr>
        <p:txBody>
          <a:bodyPr/>
          <a:lstStyle/>
          <a:p>
            <a:pPr algn="ctr"/>
            <a:r>
              <a:rPr lang="tr-TR" altLang="tr-TR" dirty="0"/>
              <a:t>Eleman Seçme Süreci</a:t>
            </a:r>
          </a:p>
        </p:txBody>
      </p:sp>
      <p:sp>
        <p:nvSpPr>
          <p:cNvPr id="36867" name="Rectangle 3">
            <a:extLst>
              <a:ext uri="{FF2B5EF4-FFF2-40B4-BE49-F238E27FC236}">
                <a16:creationId xmlns:a16="http://schemas.microsoft.com/office/drawing/2014/main" id="{C24A63B2-014D-48F6-B3F5-104EF684C256}"/>
              </a:ext>
            </a:extLst>
          </p:cNvPr>
          <p:cNvSpPr>
            <a:spLocks noGrp="1" noChangeArrowheads="1"/>
          </p:cNvSpPr>
          <p:nvPr>
            <p:ph type="body" idx="1"/>
          </p:nvPr>
        </p:nvSpPr>
        <p:spPr>
          <a:xfrm>
            <a:off x="251520" y="1412775"/>
            <a:ext cx="8712968" cy="5111849"/>
          </a:xfrm>
        </p:spPr>
        <p:txBody>
          <a:bodyPr/>
          <a:lstStyle/>
          <a:p>
            <a:r>
              <a:rPr lang="tr-TR" altLang="tr-TR" sz="2800" dirty="0">
                <a:solidFill>
                  <a:srgbClr val="27657B"/>
                </a:solidFill>
              </a:rPr>
              <a:t>Tamamlanmış başvuruların ön değerlendirmeye tabi tutulması</a:t>
            </a:r>
          </a:p>
          <a:p>
            <a:r>
              <a:rPr lang="tr-TR" altLang="tr-TR" sz="2800" dirty="0">
                <a:solidFill>
                  <a:srgbClr val="27657B"/>
                </a:solidFill>
              </a:rPr>
              <a:t>Yazılı sınav yapma</a:t>
            </a:r>
          </a:p>
          <a:p>
            <a:r>
              <a:rPr lang="tr-TR" altLang="tr-TR" sz="2800" dirty="0">
                <a:solidFill>
                  <a:srgbClr val="27657B"/>
                </a:solidFill>
              </a:rPr>
              <a:t>Uygulamalı sınav yapma</a:t>
            </a:r>
          </a:p>
          <a:p>
            <a:r>
              <a:rPr lang="tr-TR" altLang="tr-TR" sz="2800" dirty="0">
                <a:solidFill>
                  <a:srgbClr val="27657B"/>
                </a:solidFill>
              </a:rPr>
              <a:t>Mülakat yapma</a:t>
            </a:r>
          </a:p>
          <a:p>
            <a:r>
              <a:rPr lang="tr-TR" altLang="tr-TR" sz="2800" dirty="0">
                <a:solidFill>
                  <a:srgbClr val="27657B"/>
                </a:solidFill>
              </a:rPr>
              <a:t>Sunulan bilgilerin ve referansların denetlenmesi</a:t>
            </a:r>
          </a:p>
          <a:p>
            <a:r>
              <a:rPr lang="tr-TR" altLang="tr-TR" sz="2800" dirty="0">
                <a:solidFill>
                  <a:srgbClr val="27657B"/>
                </a:solidFill>
              </a:rPr>
              <a:t>Seçme kararı</a:t>
            </a:r>
          </a:p>
          <a:p>
            <a:r>
              <a:rPr lang="tr-TR" altLang="tr-TR" sz="2800" dirty="0">
                <a:solidFill>
                  <a:srgbClr val="27657B"/>
                </a:solidFill>
              </a:rPr>
              <a:t>İş teklifi</a:t>
            </a:r>
          </a:p>
        </p:txBody>
      </p:sp>
      <p:sp>
        <p:nvSpPr>
          <p:cNvPr id="3" name="Slayt Numarası Yer Tutucusu 2">
            <a:extLst>
              <a:ext uri="{FF2B5EF4-FFF2-40B4-BE49-F238E27FC236}">
                <a16:creationId xmlns:a16="http://schemas.microsoft.com/office/drawing/2014/main" id="{C4347FEB-9F43-4DBA-AFC9-6BBE178F4913}"/>
              </a:ext>
            </a:extLst>
          </p:cNvPr>
          <p:cNvSpPr>
            <a:spLocks noGrp="1"/>
          </p:cNvSpPr>
          <p:nvPr>
            <p:ph type="sldNum" sz="quarter" idx="12"/>
          </p:nvPr>
        </p:nvSpPr>
        <p:spPr/>
        <p:txBody>
          <a:bodyPr/>
          <a:lstStyle/>
          <a:p>
            <a:fld id="{B9E81694-04D4-4CBE-B353-8B07A7DC9EC3}" type="slidenum">
              <a:rPr lang="tr-TR" altLang="en-US" smtClean="0"/>
              <a:pPr/>
              <a:t>34</a:t>
            </a:fld>
            <a:endParaRPr lang="tr-TR" altLang="en-US"/>
          </a:p>
        </p:txBody>
      </p:sp>
      <p:sp>
        <p:nvSpPr>
          <p:cNvPr id="8" name="Alt Bilgi Yer Tutucusu 1">
            <a:extLst>
              <a:ext uri="{FF2B5EF4-FFF2-40B4-BE49-F238E27FC236}">
                <a16:creationId xmlns:a16="http://schemas.microsoft.com/office/drawing/2014/main" id="{131FC3BE-8893-4227-B239-77BA3324DDE5}"/>
              </a:ext>
            </a:extLst>
          </p:cNvPr>
          <p:cNvSpPr txBox="1">
            <a:spLocks/>
          </p:cNvSpPr>
          <p:nvPr/>
        </p:nvSpPr>
        <p:spPr>
          <a:xfrm>
            <a:off x="0" y="6522674"/>
            <a:ext cx="9144000" cy="335325"/>
          </a:xfrm>
          <a:prstGeom prst="rect">
            <a:avLst/>
          </a:prstGeom>
          <a:solidFill>
            <a:srgbClr val="66CCFF">
              <a:alpha val="40000"/>
            </a:srgbClr>
          </a:solidFill>
        </p:spPr>
        <p:txBody>
          <a:bodyPr/>
          <a:lstStyle>
            <a:defPPr>
              <a:defRPr lang="tr-TR"/>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tr-TR" altLang="en-US" sz="1100" b="1" dirty="0">
                <a:solidFill>
                  <a:srgbClr val="27657B"/>
                </a:solidFill>
              </a:rPr>
              <a:t>Adem AKKUŞ - Bilişim Teknolojileri Öğretmeni</a:t>
            </a:r>
          </a:p>
        </p:txBody>
      </p:sp>
      <p:sp>
        <p:nvSpPr>
          <p:cNvPr id="2" name="Veri Yer Tutucusu 1">
            <a:extLst>
              <a:ext uri="{FF2B5EF4-FFF2-40B4-BE49-F238E27FC236}">
                <a16:creationId xmlns:a16="http://schemas.microsoft.com/office/drawing/2014/main" id="{DAF6EDF8-CE3D-44A8-8239-E003D46157F5}"/>
              </a:ext>
            </a:extLst>
          </p:cNvPr>
          <p:cNvSpPr>
            <a:spLocks noGrp="1"/>
          </p:cNvSpPr>
          <p:nvPr>
            <p:ph type="dt" sz="half" idx="10"/>
          </p:nvPr>
        </p:nvSpPr>
        <p:spPr/>
        <p:txBody>
          <a:bodyPr/>
          <a:lstStyle/>
          <a:p>
            <a:endParaRPr lang="tr-TR"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BA538805-5D62-4D91-9688-27E41DB02090}"/>
              </a:ext>
            </a:extLst>
          </p:cNvPr>
          <p:cNvSpPr>
            <a:spLocks noGrp="1" noChangeArrowheads="1"/>
          </p:cNvSpPr>
          <p:nvPr>
            <p:ph type="title"/>
          </p:nvPr>
        </p:nvSpPr>
        <p:spPr/>
        <p:txBody>
          <a:bodyPr/>
          <a:lstStyle/>
          <a:p>
            <a:pPr algn="ctr"/>
            <a:r>
              <a:rPr lang="tr-TR" altLang="tr-TR" dirty="0"/>
              <a:t>Yazılı Sınavlar</a:t>
            </a:r>
          </a:p>
        </p:txBody>
      </p:sp>
      <p:sp>
        <p:nvSpPr>
          <p:cNvPr id="37891" name="Rectangle 3">
            <a:extLst>
              <a:ext uri="{FF2B5EF4-FFF2-40B4-BE49-F238E27FC236}">
                <a16:creationId xmlns:a16="http://schemas.microsoft.com/office/drawing/2014/main" id="{30344150-B4A0-45C1-99B9-5402F75B9542}"/>
              </a:ext>
            </a:extLst>
          </p:cNvPr>
          <p:cNvSpPr>
            <a:spLocks noGrp="1" noChangeArrowheads="1"/>
          </p:cNvSpPr>
          <p:nvPr>
            <p:ph type="body" idx="1"/>
          </p:nvPr>
        </p:nvSpPr>
        <p:spPr>
          <a:xfrm>
            <a:off x="457200" y="1719263"/>
            <a:ext cx="8229600" cy="1637729"/>
          </a:xfrm>
        </p:spPr>
        <p:txBody>
          <a:bodyPr/>
          <a:lstStyle/>
          <a:p>
            <a:pPr>
              <a:lnSpc>
                <a:spcPct val="150000"/>
              </a:lnSpc>
            </a:pPr>
            <a:r>
              <a:rPr lang="tr-TR" altLang="tr-TR" sz="2800" dirty="0">
                <a:solidFill>
                  <a:srgbClr val="27657B"/>
                </a:solidFill>
              </a:rPr>
              <a:t>Zeka-yetenek</a:t>
            </a:r>
          </a:p>
          <a:p>
            <a:pPr>
              <a:lnSpc>
                <a:spcPct val="200000"/>
              </a:lnSpc>
            </a:pPr>
            <a:r>
              <a:rPr lang="tr-TR" altLang="tr-TR" sz="2800" dirty="0">
                <a:solidFill>
                  <a:srgbClr val="27657B"/>
                </a:solidFill>
              </a:rPr>
              <a:t>Kişilik ölçümleri</a:t>
            </a:r>
          </a:p>
        </p:txBody>
      </p:sp>
      <p:sp>
        <p:nvSpPr>
          <p:cNvPr id="6" name="Rectangle 3">
            <a:extLst>
              <a:ext uri="{FF2B5EF4-FFF2-40B4-BE49-F238E27FC236}">
                <a16:creationId xmlns:a16="http://schemas.microsoft.com/office/drawing/2014/main" id="{D978544A-8765-44DF-94B9-41E96C620014}"/>
              </a:ext>
            </a:extLst>
          </p:cNvPr>
          <p:cNvSpPr txBox="1">
            <a:spLocks noChangeArrowheads="1"/>
          </p:cNvSpPr>
          <p:nvPr/>
        </p:nvSpPr>
        <p:spPr bwMode="auto">
          <a:xfrm>
            <a:off x="323528" y="4077073"/>
            <a:ext cx="8229600" cy="1440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anose="05000000000000000000" pitchFamily="2" charset="2"/>
              <a:buChar char="l"/>
              <a:defRPr sz="3000" kern="12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anose="05000000000000000000" pitchFamily="2" charset="2"/>
              <a:buChar char="l"/>
              <a:defRPr sz="2600" kern="1200">
                <a:solidFill>
                  <a:schemeClr val="tx1"/>
                </a:solidFill>
                <a:latin typeface="+mn-lt"/>
                <a:ea typeface="+mn-ea"/>
                <a:cs typeface="+mn-cs"/>
              </a:defRPr>
            </a:lvl2pPr>
            <a:lvl3pPr marL="987425" indent="-293688" algn="l" rtl="0" fontAlgn="base">
              <a:spcBef>
                <a:spcPct val="20000"/>
              </a:spcBef>
              <a:spcAft>
                <a:spcPct val="0"/>
              </a:spcAft>
              <a:buClr>
                <a:schemeClr val="accent1"/>
              </a:buClr>
              <a:buSzPct val="70000"/>
              <a:buFont typeface="Wingdings" panose="05000000000000000000" pitchFamily="2" charset="2"/>
              <a:buChar char="l"/>
              <a:defRPr sz="2300" kern="1200">
                <a:solidFill>
                  <a:schemeClr val="tx1"/>
                </a:solidFill>
                <a:latin typeface="+mn-lt"/>
                <a:ea typeface="+mn-ea"/>
                <a:cs typeface="+mn-cs"/>
              </a:defRPr>
            </a:lvl3pPr>
            <a:lvl4pPr marL="1281113" indent="-292100" algn="l" rtl="0" fontAlgn="base">
              <a:spcBef>
                <a:spcPct val="20000"/>
              </a:spcBef>
              <a:spcAft>
                <a:spcPct val="0"/>
              </a:spcAft>
              <a:buClr>
                <a:schemeClr val="tx2"/>
              </a:buClr>
              <a:buSzPct val="75000"/>
              <a:buFont typeface="Wingdings" panose="05000000000000000000" pitchFamily="2" charset="2"/>
              <a:buChar char="§"/>
              <a:defRPr sz="2000" kern="1200">
                <a:solidFill>
                  <a:schemeClr val="tx1"/>
                </a:solidFill>
                <a:latin typeface="+mn-lt"/>
                <a:ea typeface="+mn-ea"/>
                <a:cs typeface="+mn-cs"/>
              </a:defRPr>
            </a:lvl4pPr>
            <a:lvl5pPr marL="1598613" indent="-315913" algn="l" rtl="0" fontAlgn="base">
              <a:spcBef>
                <a:spcPct val="20000"/>
              </a:spcBef>
              <a:spcAft>
                <a:spcPct val="0"/>
              </a:spcAft>
              <a:buClr>
                <a:schemeClr val="folHlink"/>
              </a:buClr>
              <a:buSzPct val="8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tr-TR" altLang="tr-TR" sz="2800" dirty="0">
                <a:solidFill>
                  <a:srgbClr val="27657B"/>
                </a:solidFill>
              </a:rPr>
              <a:t>Fiziksel yetenek</a:t>
            </a:r>
          </a:p>
          <a:p>
            <a:r>
              <a:rPr lang="tr-TR" altLang="tr-TR" sz="2800" dirty="0">
                <a:solidFill>
                  <a:srgbClr val="27657B"/>
                </a:solidFill>
              </a:rPr>
              <a:t>Performans testleri</a:t>
            </a:r>
          </a:p>
        </p:txBody>
      </p:sp>
      <p:sp>
        <p:nvSpPr>
          <p:cNvPr id="7" name="Rectangle 2">
            <a:extLst>
              <a:ext uri="{FF2B5EF4-FFF2-40B4-BE49-F238E27FC236}">
                <a16:creationId xmlns:a16="http://schemas.microsoft.com/office/drawing/2014/main" id="{CD4BA587-D962-4CE1-A6D9-57CA3ED6594D}"/>
              </a:ext>
            </a:extLst>
          </p:cNvPr>
          <p:cNvSpPr txBox="1">
            <a:spLocks noChangeArrowheads="1"/>
          </p:cNvSpPr>
          <p:nvPr/>
        </p:nvSpPr>
        <p:spPr bwMode="auto">
          <a:xfrm>
            <a:off x="571197" y="2780928"/>
            <a:ext cx="75438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fontAlgn="base">
              <a:spcBef>
                <a:spcPct val="0"/>
              </a:spcBef>
              <a:spcAft>
                <a:spcPct val="0"/>
              </a:spcAft>
              <a:defRPr sz="3900" b="1" kern="1200">
                <a:solidFill>
                  <a:schemeClr val="tx2"/>
                </a:solidFill>
                <a:latin typeface="+mj-lt"/>
                <a:ea typeface="+mj-ea"/>
                <a:cs typeface="+mj-cs"/>
              </a:defRPr>
            </a:lvl1pPr>
            <a:lvl2pPr algn="l" rtl="0" fontAlgn="base">
              <a:spcBef>
                <a:spcPct val="0"/>
              </a:spcBef>
              <a:spcAft>
                <a:spcPct val="0"/>
              </a:spcAft>
              <a:defRPr sz="3900" b="1">
                <a:solidFill>
                  <a:schemeClr val="tx2"/>
                </a:solidFill>
                <a:latin typeface="Arial" panose="020B0604020202020204" pitchFamily="34" charset="0"/>
              </a:defRPr>
            </a:lvl2pPr>
            <a:lvl3pPr algn="l" rtl="0" fontAlgn="base">
              <a:spcBef>
                <a:spcPct val="0"/>
              </a:spcBef>
              <a:spcAft>
                <a:spcPct val="0"/>
              </a:spcAft>
              <a:defRPr sz="3900" b="1">
                <a:solidFill>
                  <a:schemeClr val="tx2"/>
                </a:solidFill>
                <a:latin typeface="Arial" panose="020B0604020202020204" pitchFamily="34" charset="0"/>
              </a:defRPr>
            </a:lvl3pPr>
            <a:lvl4pPr algn="l" rtl="0" fontAlgn="base">
              <a:spcBef>
                <a:spcPct val="0"/>
              </a:spcBef>
              <a:spcAft>
                <a:spcPct val="0"/>
              </a:spcAft>
              <a:defRPr sz="3900" b="1">
                <a:solidFill>
                  <a:schemeClr val="tx2"/>
                </a:solidFill>
                <a:latin typeface="Arial" panose="020B0604020202020204" pitchFamily="34" charset="0"/>
              </a:defRPr>
            </a:lvl4pPr>
            <a:lvl5pPr algn="l" rtl="0" fontAlgn="base">
              <a:spcBef>
                <a:spcPct val="0"/>
              </a:spcBef>
              <a:spcAft>
                <a:spcPct val="0"/>
              </a:spcAft>
              <a:defRPr sz="3900" b="1">
                <a:solidFill>
                  <a:schemeClr val="tx2"/>
                </a:solidFill>
                <a:latin typeface="Arial" panose="020B0604020202020204" pitchFamily="34" charset="0"/>
              </a:defRPr>
            </a:lvl5pPr>
            <a:lvl6pPr marL="457200" algn="l" rtl="0" fontAlgn="base">
              <a:spcBef>
                <a:spcPct val="0"/>
              </a:spcBef>
              <a:spcAft>
                <a:spcPct val="0"/>
              </a:spcAft>
              <a:defRPr sz="3900" b="1">
                <a:solidFill>
                  <a:schemeClr val="tx2"/>
                </a:solidFill>
                <a:latin typeface="Arial" panose="020B0604020202020204" pitchFamily="34" charset="0"/>
              </a:defRPr>
            </a:lvl6pPr>
            <a:lvl7pPr marL="914400" algn="l" rtl="0" fontAlgn="base">
              <a:spcBef>
                <a:spcPct val="0"/>
              </a:spcBef>
              <a:spcAft>
                <a:spcPct val="0"/>
              </a:spcAft>
              <a:defRPr sz="3900" b="1">
                <a:solidFill>
                  <a:schemeClr val="tx2"/>
                </a:solidFill>
                <a:latin typeface="Arial" panose="020B0604020202020204" pitchFamily="34" charset="0"/>
              </a:defRPr>
            </a:lvl7pPr>
            <a:lvl8pPr marL="1371600" algn="l" rtl="0" fontAlgn="base">
              <a:spcBef>
                <a:spcPct val="0"/>
              </a:spcBef>
              <a:spcAft>
                <a:spcPct val="0"/>
              </a:spcAft>
              <a:defRPr sz="3900" b="1">
                <a:solidFill>
                  <a:schemeClr val="tx2"/>
                </a:solidFill>
                <a:latin typeface="Arial" panose="020B0604020202020204" pitchFamily="34" charset="0"/>
              </a:defRPr>
            </a:lvl8pPr>
            <a:lvl9pPr marL="1828800" algn="l" rtl="0" fontAlgn="base">
              <a:spcBef>
                <a:spcPct val="0"/>
              </a:spcBef>
              <a:spcAft>
                <a:spcPct val="0"/>
              </a:spcAft>
              <a:defRPr sz="3900" b="1">
                <a:solidFill>
                  <a:schemeClr val="tx2"/>
                </a:solidFill>
                <a:latin typeface="Arial" panose="020B0604020202020204" pitchFamily="34" charset="0"/>
              </a:defRPr>
            </a:lvl9pPr>
          </a:lstStyle>
          <a:p>
            <a:pPr algn="ctr"/>
            <a:r>
              <a:rPr lang="tr-TR" altLang="tr-TR" sz="4400"/>
              <a:t>Uygulamalı sınavlar</a:t>
            </a:r>
            <a:endParaRPr lang="tr-TR" altLang="tr-TR" sz="4400" dirty="0"/>
          </a:p>
        </p:txBody>
      </p:sp>
      <p:pic>
        <p:nvPicPr>
          <p:cNvPr id="37893" name="Picture 5" descr="job test ile ilgili gÃ¶rsel sonucu">
            <a:extLst>
              <a:ext uri="{FF2B5EF4-FFF2-40B4-BE49-F238E27FC236}">
                <a16:creationId xmlns:a16="http://schemas.microsoft.com/office/drawing/2014/main" id="{754C0A4E-9428-43AA-B9AB-9B5A47D06A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1434581"/>
            <a:ext cx="3089369" cy="1994047"/>
          </a:xfrm>
          <a:prstGeom prst="rect">
            <a:avLst/>
          </a:prstGeom>
          <a:noFill/>
          <a:extLst>
            <a:ext uri="{909E8E84-426E-40DD-AFC4-6F175D3DCCD1}">
              <a14:hiddenFill xmlns:a14="http://schemas.microsoft.com/office/drawing/2010/main">
                <a:solidFill>
                  <a:srgbClr val="FFFFFF"/>
                </a:solidFill>
              </a14:hiddenFill>
            </a:ext>
          </a:extLst>
        </p:spPr>
      </p:pic>
      <p:pic>
        <p:nvPicPr>
          <p:cNvPr id="37895" name="Picture 7" descr="Ä°lgili resim">
            <a:extLst>
              <a:ext uri="{FF2B5EF4-FFF2-40B4-BE49-F238E27FC236}">
                <a16:creationId xmlns:a16="http://schemas.microsoft.com/office/drawing/2014/main" id="{82FE1D84-010E-4D96-B98E-EF955BF492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21" r="3719"/>
          <a:stretch/>
        </p:blipFill>
        <p:spPr bwMode="auto">
          <a:xfrm>
            <a:off x="4427984" y="4005064"/>
            <a:ext cx="4144819" cy="2593141"/>
          </a:xfrm>
          <a:prstGeom prst="rect">
            <a:avLst/>
          </a:prstGeom>
          <a:noFill/>
          <a:extLst>
            <a:ext uri="{909E8E84-426E-40DD-AFC4-6F175D3DCCD1}">
              <a14:hiddenFill xmlns:a14="http://schemas.microsoft.com/office/drawing/2010/main">
                <a:solidFill>
                  <a:srgbClr val="FFFFFF"/>
                </a:solidFill>
              </a14:hiddenFill>
            </a:ext>
          </a:extLst>
        </p:spPr>
      </p:pic>
      <p:sp>
        <p:nvSpPr>
          <p:cNvPr id="3" name="Slayt Numarası Yer Tutucusu 2">
            <a:extLst>
              <a:ext uri="{FF2B5EF4-FFF2-40B4-BE49-F238E27FC236}">
                <a16:creationId xmlns:a16="http://schemas.microsoft.com/office/drawing/2014/main" id="{C1518877-8809-4170-993C-5B2FF0442382}"/>
              </a:ext>
            </a:extLst>
          </p:cNvPr>
          <p:cNvSpPr>
            <a:spLocks noGrp="1"/>
          </p:cNvSpPr>
          <p:nvPr>
            <p:ph type="sldNum" sz="quarter" idx="12"/>
          </p:nvPr>
        </p:nvSpPr>
        <p:spPr/>
        <p:txBody>
          <a:bodyPr/>
          <a:lstStyle/>
          <a:p>
            <a:fld id="{B9E81694-04D4-4CBE-B353-8B07A7DC9EC3}" type="slidenum">
              <a:rPr lang="tr-TR" altLang="en-US" smtClean="0"/>
              <a:pPr/>
              <a:t>35</a:t>
            </a:fld>
            <a:endParaRPr lang="tr-TR" altLang="en-US"/>
          </a:p>
        </p:txBody>
      </p:sp>
      <p:sp>
        <p:nvSpPr>
          <p:cNvPr id="12" name="Alt Bilgi Yer Tutucusu 1">
            <a:extLst>
              <a:ext uri="{FF2B5EF4-FFF2-40B4-BE49-F238E27FC236}">
                <a16:creationId xmlns:a16="http://schemas.microsoft.com/office/drawing/2014/main" id="{A91F9B3B-EB6D-4B1D-B1F4-6908DA9BB964}"/>
              </a:ext>
            </a:extLst>
          </p:cNvPr>
          <p:cNvSpPr txBox="1">
            <a:spLocks/>
          </p:cNvSpPr>
          <p:nvPr/>
        </p:nvSpPr>
        <p:spPr>
          <a:xfrm>
            <a:off x="0" y="6522674"/>
            <a:ext cx="9144000" cy="335325"/>
          </a:xfrm>
          <a:prstGeom prst="rect">
            <a:avLst/>
          </a:prstGeom>
          <a:solidFill>
            <a:srgbClr val="66CCFF">
              <a:alpha val="40000"/>
            </a:srgbClr>
          </a:solidFill>
        </p:spPr>
        <p:txBody>
          <a:bodyPr/>
          <a:lstStyle>
            <a:defPPr>
              <a:defRPr lang="tr-TR"/>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tr-TR" altLang="en-US" sz="1100" b="1" dirty="0">
                <a:solidFill>
                  <a:srgbClr val="27657B"/>
                </a:solidFill>
              </a:rPr>
              <a:t>Adem AKKUŞ - Bilişim Teknolojileri Öğretmeni</a:t>
            </a:r>
          </a:p>
        </p:txBody>
      </p:sp>
      <p:sp>
        <p:nvSpPr>
          <p:cNvPr id="2" name="Veri Yer Tutucusu 1">
            <a:extLst>
              <a:ext uri="{FF2B5EF4-FFF2-40B4-BE49-F238E27FC236}">
                <a16:creationId xmlns:a16="http://schemas.microsoft.com/office/drawing/2014/main" id="{A542DD50-C229-4AC1-A006-65E176FD5B20}"/>
              </a:ext>
            </a:extLst>
          </p:cNvPr>
          <p:cNvSpPr>
            <a:spLocks noGrp="1"/>
          </p:cNvSpPr>
          <p:nvPr>
            <p:ph type="dt" sz="half" idx="10"/>
          </p:nvPr>
        </p:nvSpPr>
        <p:spPr/>
        <p:txBody>
          <a:bodyPr/>
          <a:lstStyle/>
          <a:p>
            <a:endParaRPr lang="tr-TR"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B586AC7B-E3ED-4624-92BF-682AF38C3450}"/>
              </a:ext>
            </a:extLst>
          </p:cNvPr>
          <p:cNvSpPr>
            <a:spLocks noGrp="1" noChangeArrowheads="1"/>
          </p:cNvSpPr>
          <p:nvPr>
            <p:ph type="title"/>
          </p:nvPr>
        </p:nvSpPr>
        <p:spPr>
          <a:xfrm>
            <a:off x="457200" y="122238"/>
            <a:ext cx="7543800" cy="930275"/>
          </a:xfrm>
        </p:spPr>
        <p:txBody>
          <a:bodyPr/>
          <a:lstStyle/>
          <a:p>
            <a:pPr algn="ctr"/>
            <a:r>
              <a:rPr lang="tr-TR" altLang="tr-TR" dirty="0"/>
              <a:t>Testler</a:t>
            </a:r>
          </a:p>
        </p:txBody>
      </p:sp>
      <p:sp>
        <p:nvSpPr>
          <p:cNvPr id="39939" name="Rectangle 3">
            <a:extLst>
              <a:ext uri="{FF2B5EF4-FFF2-40B4-BE49-F238E27FC236}">
                <a16:creationId xmlns:a16="http://schemas.microsoft.com/office/drawing/2014/main" id="{F0B51BB4-3819-4BCA-BA87-85B05516425D}"/>
              </a:ext>
            </a:extLst>
          </p:cNvPr>
          <p:cNvSpPr>
            <a:spLocks noGrp="1" noChangeArrowheads="1"/>
          </p:cNvSpPr>
          <p:nvPr>
            <p:ph type="body" idx="1"/>
          </p:nvPr>
        </p:nvSpPr>
        <p:spPr>
          <a:xfrm>
            <a:off x="457200" y="1052513"/>
            <a:ext cx="8229600" cy="5805487"/>
          </a:xfrm>
        </p:spPr>
        <p:txBody>
          <a:bodyPr/>
          <a:lstStyle/>
          <a:p>
            <a:pPr>
              <a:lnSpc>
                <a:spcPct val="90000"/>
              </a:lnSpc>
            </a:pPr>
            <a:r>
              <a:rPr lang="tr-TR" altLang="tr-TR" sz="2800" u="sng" dirty="0">
                <a:solidFill>
                  <a:schemeClr val="accent1">
                    <a:lumMod val="75000"/>
                  </a:schemeClr>
                </a:solidFill>
              </a:rPr>
              <a:t>Nesnel</a:t>
            </a:r>
            <a:r>
              <a:rPr lang="tr-TR" altLang="tr-TR" sz="2800" u="sng" dirty="0">
                <a:solidFill>
                  <a:schemeClr val="accent1">
                    <a:lumMod val="75000"/>
                  </a:schemeClr>
                </a:solidFill>
                <a:effectLst>
                  <a:outerShdw blurRad="38100" dist="38100" dir="2700000" algn="tl">
                    <a:srgbClr val="000000">
                      <a:alpha val="43137"/>
                    </a:srgbClr>
                  </a:outerShdw>
                </a:effectLst>
              </a:rPr>
              <a:t> </a:t>
            </a:r>
          </a:p>
          <a:p>
            <a:pPr>
              <a:lnSpc>
                <a:spcPct val="90000"/>
              </a:lnSpc>
              <a:buFont typeface="Wingdings" panose="05000000000000000000" pitchFamily="2" charset="2"/>
              <a:buNone/>
            </a:pPr>
            <a:r>
              <a:rPr lang="tr-TR" altLang="tr-TR" sz="2800" dirty="0">
                <a:solidFill>
                  <a:srgbClr val="27657B"/>
                </a:solidFill>
              </a:rPr>
              <a:t>	Uygulayıcının değer yargıları ve kişiliğinden bağımsız olma</a:t>
            </a:r>
          </a:p>
          <a:p>
            <a:pPr>
              <a:lnSpc>
                <a:spcPct val="90000"/>
              </a:lnSpc>
            </a:pPr>
            <a:r>
              <a:rPr lang="tr-TR" altLang="tr-TR" sz="2800" u="sng" dirty="0">
                <a:solidFill>
                  <a:schemeClr val="accent1">
                    <a:lumMod val="75000"/>
                  </a:schemeClr>
                </a:solidFill>
              </a:rPr>
              <a:t>Tanımlayıcı</a:t>
            </a:r>
          </a:p>
          <a:p>
            <a:pPr>
              <a:lnSpc>
                <a:spcPct val="90000"/>
              </a:lnSpc>
              <a:buFont typeface="Wingdings" panose="05000000000000000000" pitchFamily="2" charset="2"/>
              <a:buNone/>
            </a:pPr>
            <a:r>
              <a:rPr lang="tr-TR" altLang="tr-TR" sz="2800" dirty="0">
                <a:solidFill>
                  <a:srgbClr val="27657B"/>
                </a:solidFill>
              </a:rPr>
              <a:t>	Bireyler arasındaki farklı ayırıcı biçimde gösterme</a:t>
            </a:r>
          </a:p>
          <a:p>
            <a:pPr>
              <a:lnSpc>
                <a:spcPct val="90000"/>
              </a:lnSpc>
            </a:pPr>
            <a:r>
              <a:rPr lang="tr-TR" altLang="tr-TR" sz="2800" u="sng" dirty="0">
                <a:solidFill>
                  <a:schemeClr val="accent1">
                    <a:lumMod val="75000"/>
                  </a:schemeClr>
                </a:solidFill>
              </a:rPr>
              <a:t>Geçerli</a:t>
            </a:r>
          </a:p>
          <a:p>
            <a:pPr>
              <a:lnSpc>
                <a:spcPct val="90000"/>
              </a:lnSpc>
              <a:buFont typeface="Wingdings" panose="05000000000000000000" pitchFamily="2" charset="2"/>
              <a:buNone/>
            </a:pPr>
            <a:r>
              <a:rPr lang="tr-TR" altLang="tr-TR" sz="2800" dirty="0">
                <a:solidFill>
                  <a:srgbClr val="27657B"/>
                </a:solidFill>
              </a:rPr>
              <a:t>	sınavın ölçmeyi hedeflediği özelliği ölçmeyi başarıp başaramadığının ölçüsü</a:t>
            </a:r>
          </a:p>
          <a:p>
            <a:pPr>
              <a:lnSpc>
                <a:spcPct val="90000"/>
              </a:lnSpc>
            </a:pPr>
            <a:r>
              <a:rPr lang="tr-TR" altLang="tr-TR" sz="2800" u="sng" dirty="0">
                <a:solidFill>
                  <a:schemeClr val="accent1">
                    <a:lumMod val="75000"/>
                  </a:schemeClr>
                </a:solidFill>
              </a:rPr>
              <a:t>Güvenilir</a:t>
            </a:r>
          </a:p>
          <a:p>
            <a:pPr>
              <a:lnSpc>
                <a:spcPct val="90000"/>
              </a:lnSpc>
              <a:buFont typeface="Wingdings" panose="05000000000000000000" pitchFamily="2" charset="2"/>
              <a:buNone/>
            </a:pPr>
            <a:r>
              <a:rPr lang="tr-TR" altLang="tr-TR" sz="2800" dirty="0">
                <a:solidFill>
                  <a:srgbClr val="27657B"/>
                </a:solidFill>
              </a:rPr>
              <a:t>	sınavın tekrarlanmasının benzer skorlar üretip üretmediğinin ölçüsü</a:t>
            </a:r>
          </a:p>
        </p:txBody>
      </p:sp>
      <p:sp>
        <p:nvSpPr>
          <p:cNvPr id="3" name="Slayt Numarası Yer Tutucusu 2">
            <a:extLst>
              <a:ext uri="{FF2B5EF4-FFF2-40B4-BE49-F238E27FC236}">
                <a16:creationId xmlns:a16="http://schemas.microsoft.com/office/drawing/2014/main" id="{F244AB1A-97AF-478F-956A-615CC60C43FE}"/>
              </a:ext>
            </a:extLst>
          </p:cNvPr>
          <p:cNvSpPr>
            <a:spLocks noGrp="1"/>
          </p:cNvSpPr>
          <p:nvPr>
            <p:ph type="sldNum" sz="quarter" idx="12"/>
          </p:nvPr>
        </p:nvSpPr>
        <p:spPr/>
        <p:txBody>
          <a:bodyPr/>
          <a:lstStyle/>
          <a:p>
            <a:fld id="{B9E81694-04D4-4CBE-B353-8B07A7DC9EC3}" type="slidenum">
              <a:rPr lang="tr-TR" altLang="en-US" smtClean="0"/>
              <a:pPr/>
              <a:t>36</a:t>
            </a:fld>
            <a:endParaRPr lang="tr-TR" altLang="en-US"/>
          </a:p>
        </p:txBody>
      </p:sp>
      <p:sp>
        <p:nvSpPr>
          <p:cNvPr id="8" name="Alt Bilgi Yer Tutucusu 1">
            <a:extLst>
              <a:ext uri="{FF2B5EF4-FFF2-40B4-BE49-F238E27FC236}">
                <a16:creationId xmlns:a16="http://schemas.microsoft.com/office/drawing/2014/main" id="{6DB13E87-8B0A-4A46-9D43-821DF06BFA2C}"/>
              </a:ext>
            </a:extLst>
          </p:cNvPr>
          <p:cNvSpPr txBox="1">
            <a:spLocks/>
          </p:cNvSpPr>
          <p:nvPr/>
        </p:nvSpPr>
        <p:spPr>
          <a:xfrm>
            <a:off x="0" y="6522674"/>
            <a:ext cx="9144000" cy="335325"/>
          </a:xfrm>
          <a:prstGeom prst="rect">
            <a:avLst/>
          </a:prstGeom>
          <a:solidFill>
            <a:srgbClr val="66CCFF">
              <a:alpha val="40000"/>
            </a:srgbClr>
          </a:solidFill>
        </p:spPr>
        <p:txBody>
          <a:bodyPr/>
          <a:lstStyle>
            <a:defPPr>
              <a:defRPr lang="tr-TR"/>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tr-TR" altLang="en-US" sz="1100" b="1" dirty="0">
                <a:solidFill>
                  <a:srgbClr val="27657B"/>
                </a:solidFill>
              </a:rPr>
              <a:t>Adem AKKUŞ - Bilişim Teknolojileri Öğretmeni</a:t>
            </a:r>
          </a:p>
        </p:txBody>
      </p:sp>
      <p:sp>
        <p:nvSpPr>
          <p:cNvPr id="2" name="Veri Yer Tutucusu 1">
            <a:extLst>
              <a:ext uri="{FF2B5EF4-FFF2-40B4-BE49-F238E27FC236}">
                <a16:creationId xmlns:a16="http://schemas.microsoft.com/office/drawing/2014/main" id="{E8FCA54A-305E-41A8-8194-28AA00292B88}"/>
              </a:ext>
            </a:extLst>
          </p:cNvPr>
          <p:cNvSpPr>
            <a:spLocks noGrp="1"/>
          </p:cNvSpPr>
          <p:nvPr>
            <p:ph type="dt" sz="half" idx="10"/>
          </p:nvPr>
        </p:nvSpPr>
        <p:spPr/>
        <p:txBody>
          <a:bodyPr/>
          <a:lstStyle/>
          <a:p>
            <a:endParaRPr lang="tr-TR"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9" name="Picture 5" descr="Ä°lgili resim">
            <a:extLst>
              <a:ext uri="{FF2B5EF4-FFF2-40B4-BE49-F238E27FC236}">
                <a16:creationId xmlns:a16="http://schemas.microsoft.com/office/drawing/2014/main" id="{B8976989-4E05-489D-9737-1A46FE64B8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750" b="10430"/>
          <a:stretch/>
        </p:blipFill>
        <p:spPr bwMode="auto">
          <a:xfrm>
            <a:off x="5220072" y="2780928"/>
            <a:ext cx="3705200" cy="3096939"/>
          </a:xfrm>
          <a:prstGeom prst="rect">
            <a:avLst/>
          </a:prstGeom>
          <a:noFill/>
          <a:extLst>
            <a:ext uri="{909E8E84-426E-40DD-AFC4-6F175D3DCCD1}">
              <a14:hiddenFill xmlns:a14="http://schemas.microsoft.com/office/drawing/2010/main">
                <a:solidFill>
                  <a:srgbClr val="FFFFFF"/>
                </a:solidFill>
              </a14:hiddenFill>
            </a:ext>
          </a:extLst>
        </p:spPr>
      </p:pic>
      <p:sp>
        <p:nvSpPr>
          <p:cNvPr id="41986" name="Rectangle 2">
            <a:extLst>
              <a:ext uri="{FF2B5EF4-FFF2-40B4-BE49-F238E27FC236}">
                <a16:creationId xmlns:a16="http://schemas.microsoft.com/office/drawing/2014/main" id="{D6DB8D3E-73C7-46B1-981E-418BC6A67A7A}"/>
              </a:ext>
            </a:extLst>
          </p:cNvPr>
          <p:cNvSpPr>
            <a:spLocks noGrp="1" noChangeArrowheads="1"/>
          </p:cNvSpPr>
          <p:nvPr>
            <p:ph type="title"/>
          </p:nvPr>
        </p:nvSpPr>
        <p:spPr/>
        <p:txBody>
          <a:bodyPr/>
          <a:lstStyle/>
          <a:p>
            <a:pPr algn="ctr"/>
            <a:r>
              <a:rPr lang="tr-TR" altLang="tr-TR" dirty="0"/>
              <a:t>Mülakat </a:t>
            </a:r>
          </a:p>
        </p:txBody>
      </p:sp>
      <p:sp>
        <p:nvSpPr>
          <p:cNvPr id="41987" name="Rectangle 3">
            <a:extLst>
              <a:ext uri="{FF2B5EF4-FFF2-40B4-BE49-F238E27FC236}">
                <a16:creationId xmlns:a16="http://schemas.microsoft.com/office/drawing/2014/main" id="{FEC611B1-13E5-4980-B43F-813FE7B15F21}"/>
              </a:ext>
            </a:extLst>
          </p:cNvPr>
          <p:cNvSpPr>
            <a:spLocks noGrp="1" noChangeArrowheads="1"/>
          </p:cNvSpPr>
          <p:nvPr>
            <p:ph type="body" idx="1"/>
          </p:nvPr>
        </p:nvSpPr>
        <p:spPr>
          <a:xfrm>
            <a:off x="114705" y="1556792"/>
            <a:ext cx="5249383" cy="4411662"/>
          </a:xfrm>
        </p:spPr>
        <p:txBody>
          <a:bodyPr/>
          <a:lstStyle/>
          <a:p>
            <a:r>
              <a:rPr lang="tr-TR" altLang="tr-TR" u="sng" dirty="0">
                <a:solidFill>
                  <a:schemeClr val="accent1">
                    <a:lumMod val="75000"/>
                  </a:schemeClr>
                </a:solidFill>
              </a:rPr>
              <a:t>Yapılandırılmış mülakat</a:t>
            </a:r>
          </a:p>
          <a:p>
            <a:pPr>
              <a:buFont typeface="Wingdings" panose="05000000000000000000" pitchFamily="2" charset="2"/>
              <a:buNone/>
            </a:pPr>
            <a:r>
              <a:rPr lang="tr-TR" altLang="tr-TR" dirty="0">
                <a:solidFill>
                  <a:srgbClr val="27657B"/>
                </a:solidFill>
              </a:rPr>
              <a:t>	</a:t>
            </a:r>
            <a:r>
              <a:rPr lang="tr-TR" altLang="tr-TR" sz="2800" dirty="0">
                <a:solidFill>
                  <a:srgbClr val="27657B"/>
                </a:solidFill>
              </a:rPr>
              <a:t>Tüm adaylara aynı standart soruların sorulduğu görüşme şekildir.</a:t>
            </a:r>
          </a:p>
          <a:p>
            <a:pPr>
              <a:buFont typeface="Wingdings" panose="05000000000000000000" pitchFamily="2" charset="2"/>
              <a:buNone/>
            </a:pPr>
            <a:endParaRPr lang="tr-TR" altLang="tr-TR" dirty="0">
              <a:solidFill>
                <a:srgbClr val="27657B"/>
              </a:solidFill>
            </a:endParaRPr>
          </a:p>
          <a:p>
            <a:r>
              <a:rPr lang="tr-TR" altLang="tr-TR" u="sng" dirty="0">
                <a:solidFill>
                  <a:schemeClr val="accent1">
                    <a:lumMod val="75000"/>
                  </a:schemeClr>
                </a:solidFill>
              </a:rPr>
              <a:t>Yapılandırılmamış mülakat</a:t>
            </a:r>
          </a:p>
          <a:p>
            <a:pPr>
              <a:buFont typeface="Wingdings" panose="05000000000000000000" pitchFamily="2" charset="2"/>
              <a:buNone/>
            </a:pPr>
            <a:r>
              <a:rPr lang="tr-TR" altLang="tr-TR" dirty="0">
                <a:solidFill>
                  <a:srgbClr val="27657B"/>
                </a:solidFill>
              </a:rPr>
              <a:t>	</a:t>
            </a:r>
            <a:r>
              <a:rPr lang="tr-TR" altLang="tr-TR" sz="2800" dirty="0">
                <a:solidFill>
                  <a:srgbClr val="27657B"/>
                </a:solidFill>
              </a:rPr>
              <a:t>Adaylara farklı soruların sorulduğu görüşme şekildir.</a:t>
            </a:r>
          </a:p>
          <a:p>
            <a:endParaRPr lang="tr-TR" altLang="tr-TR" dirty="0">
              <a:solidFill>
                <a:srgbClr val="27657B"/>
              </a:solidFill>
            </a:endParaRPr>
          </a:p>
        </p:txBody>
      </p:sp>
      <p:sp>
        <p:nvSpPr>
          <p:cNvPr id="3" name="Slayt Numarası Yer Tutucusu 2">
            <a:extLst>
              <a:ext uri="{FF2B5EF4-FFF2-40B4-BE49-F238E27FC236}">
                <a16:creationId xmlns:a16="http://schemas.microsoft.com/office/drawing/2014/main" id="{AFF645BF-D21E-4A9F-AFE7-FA23712B362D}"/>
              </a:ext>
            </a:extLst>
          </p:cNvPr>
          <p:cNvSpPr>
            <a:spLocks noGrp="1"/>
          </p:cNvSpPr>
          <p:nvPr>
            <p:ph type="sldNum" sz="quarter" idx="12"/>
          </p:nvPr>
        </p:nvSpPr>
        <p:spPr/>
        <p:txBody>
          <a:bodyPr/>
          <a:lstStyle/>
          <a:p>
            <a:fld id="{B9E81694-04D4-4CBE-B353-8B07A7DC9EC3}" type="slidenum">
              <a:rPr lang="tr-TR" altLang="en-US" smtClean="0"/>
              <a:pPr/>
              <a:t>37</a:t>
            </a:fld>
            <a:endParaRPr lang="tr-TR" altLang="en-US"/>
          </a:p>
        </p:txBody>
      </p:sp>
      <p:sp>
        <p:nvSpPr>
          <p:cNvPr id="9" name="Alt Bilgi Yer Tutucusu 1">
            <a:extLst>
              <a:ext uri="{FF2B5EF4-FFF2-40B4-BE49-F238E27FC236}">
                <a16:creationId xmlns:a16="http://schemas.microsoft.com/office/drawing/2014/main" id="{2FC4B653-CED7-4874-AF90-9372754F507F}"/>
              </a:ext>
            </a:extLst>
          </p:cNvPr>
          <p:cNvSpPr txBox="1">
            <a:spLocks/>
          </p:cNvSpPr>
          <p:nvPr/>
        </p:nvSpPr>
        <p:spPr>
          <a:xfrm>
            <a:off x="0" y="6522674"/>
            <a:ext cx="9144000" cy="335326"/>
          </a:xfrm>
          <a:prstGeom prst="rect">
            <a:avLst/>
          </a:prstGeom>
          <a:solidFill>
            <a:srgbClr val="66CCFF">
              <a:alpha val="40000"/>
            </a:srgbClr>
          </a:solidFill>
        </p:spPr>
        <p:txBody>
          <a:bodyPr/>
          <a:lstStyle>
            <a:defPPr>
              <a:defRPr lang="tr-TR"/>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tr-TR" altLang="en-US" sz="1100" b="1" dirty="0">
                <a:solidFill>
                  <a:srgbClr val="27657B"/>
                </a:solidFill>
              </a:rPr>
              <a:t>Adem AKKUŞ - Bilişim Teknolojileri Öğretmeni</a:t>
            </a:r>
          </a:p>
        </p:txBody>
      </p:sp>
      <p:sp>
        <p:nvSpPr>
          <p:cNvPr id="2" name="Veri Yer Tutucusu 1">
            <a:extLst>
              <a:ext uri="{FF2B5EF4-FFF2-40B4-BE49-F238E27FC236}">
                <a16:creationId xmlns:a16="http://schemas.microsoft.com/office/drawing/2014/main" id="{D2ABB02C-BB12-4388-9B65-B250C50E5449}"/>
              </a:ext>
            </a:extLst>
          </p:cNvPr>
          <p:cNvSpPr>
            <a:spLocks noGrp="1"/>
          </p:cNvSpPr>
          <p:nvPr>
            <p:ph type="dt" sz="half" idx="10"/>
          </p:nvPr>
        </p:nvSpPr>
        <p:spPr/>
        <p:txBody>
          <a:bodyPr/>
          <a:lstStyle/>
          <a:p>
            <a:endParaRPr lang="tr-TR"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AED9269E-C6B5-41A7-901C-B30224CDF73D}"/>
              </a:ext>
            </a:extLst>
          </p:cNvPr>
          <p:cNvSpPr>
            <a:spLocks noGrp="1" noChangeArrowheads="1"/>
          </p:cNvSpPr>
          <p:nvPr>
            <p:ph type="title"/>
          </p:nvPr>
        </p:nvSpPr>
        <p:spPr>
          <a:xfrm>
            <a:off x="-108520" y="44624"/>
            <a:ext cx="8338120" cy="1295400"/>
          </a:xfrm>
        </p:spPr>
        <p:txBody>
          <a:bodyPr/>
          <a:lstStyle/>
          <a:p>
            <a:pPr algn="ctr"/>
            <a:r>
              <a:rPr lang="tr-TR" altLang="tr-TR" b="0" dirty="0"/>
              <a:t>Seçme Sürecinin Değerlendirilmesi</a:t>
            </a:r>
          </a:p>
        </p:txBody>
      </p:sp>
      <p:sp>
        <p:nvSpPr>
          <p:cNvPr id="43011" name="Rectangle 3">
            <a:extLst>
              <a:ext uri="{FF2B5EF4-FFF2-40B4-BE49-F238E27FC236}">
                <a16:creationId xmlns:a16="http://schemas.microsoft.com/office/drawing/2014/main" id="{A64E6D7B-D5A7-4B20-BF4A-C92984F8CD68}"/>
              </a:ext>
            </a:extLst>
          </p:cNvPr>
          <p:cNvSpPr>
            <a:spLocks noGrp="1" noChangeArrowheads="1"/>
          </p:cNvSpPr>
          <p:nvPr>
            <p:ph type="body" idx="1"/>
          </p:nvPr>
        </p:nvSpPr>
        <p:spPr/>
        <p:txBody>
          <a:bodyPr/>
          <a:lstStyle/>
          <a:p>
            <a:r>
              <a:rPr lang="tr-TR" altLang="tr-TR" sz="2400" dirty="0">
                <a:solidFill>
                  <a:srgbClr val="27657B"/>
                </a:solidFill>
              </a:rPr>
              <a:t>Seçme sürecinin doğru işleyip işlemediğinin denetlenebileceği en önemli alan işe girdikten sonra gösterdiği performanstır. </a:t>
            </a:r>
            <a:br>
              <a:rPr lang="tr-TR" altLang="tr-TR" sz="2400" dirty="0">
                <a:solidFill>
                  <a:srgbClr val="27657B"/>
                </a:solidFill>
              </a:rPr>
            </a:br>
            <a:endParaRPr lang="tr-TR" altLang="tr-TR" sz="2400" dirty="0">
              <a:solidFill>
                <a:srgbClr val="27657B"/>
              </a:solidFill>
            </a:endParaRPr>
          </a:p>
          <a:p>
            <a:r>
              <a:rPr lang="tr-TR" altLang="tr-TR" sz="2400" dirty="0">
                <a:solidFill>
                  <a:srgbClr val="27657B"/>
                </a:solidFill>
              </a:rPr>
              <a:t>Seçme süreciyle </a:t>
            </a:r>
            <a:r>
              <a:rPr lang="tr-TR" altLang="tr-TR" sz="2400" dirty="0" err="1">
                <a:solidFill>
                  <a:srgbClr val="27657B"/>
                </a:solidFill>
              </a:rPr>
              <a:t>işgören</a:t>
            </a:r>
            <a:r>
              <a:rPr lang="tr-TR" altLang="tr-TR" sz="2400" dirty="0">
                <a:solidFill>
                  <a:srgbClr val="27657B"/>
                </a:solidFill>
              </a:rPr>
              <a:t> performansı arasında yakın bir ilişki olmalıdır. </a:t>
            </a:r>
          </a:p>
        </p:txBody>
      </p:sp>
      <p:pic>
        <p:nvPicPr>
          <p:cNvPr id="43013" name="Picture 5" descr="Ä°lgili resim">
            <a:extLst>
              <a:ext uri="{FF2B5EF4-FFF2-40B4-BE49-F238E27FC236}">
                <a16:creationId xmlns:a16="http://schemas.microsoft.com/office/drawing/2014/main" id="{BEEA4CE2-884A-458F-9E63-6326C1BA66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968" y="3683048"/>
            <a:ext cx="4176464" cy="2598689"/>
          </a:xfrm>
          <a:prstGeom prst="rect">
            <a:avLst/>
          </a:prstGeom>
          <a:noFill/>
          <a:extLst>
            <a:ext uri="{909E8E84-426E-40DD-AFC4-6F175D3DCCD1}">
              <a14:hiddenFill xmlns:a14="http://schemas.microsoft.com/office/drawing/2010/main">
                <a:solidFill>
                  <a:srgbClr val="FFFFFF"/>
                </a:solidFill>
              </a14:hiddenFill>
            </a:ext>
          </a:extLst>
        </p:spPr>
      </p:pic>
      <p:sp>
        <p:nvSpPr>
          <p:cNvPr id="3" name="Slayt Numarası Yer Tutucusu 2">
            <a:extLst>
              <a:ext uri="{FF2B5EF4-FFF2-40B4-BE49-F238E27FC236}">
                <a16:creationId xmlns:a16="http://schemas.microsoft.com/office/drawing/2014/main" id="{6158516D-A55B-4921-BD29-FDFE4EA85966}"/>
              </a:ext>
            </a:extLst>
          </p:cNvPr>
          <p:cNvSpPr>
            <a:spLocks noGrp="1"/>
          </p:cNvSpPr>
          <p:nvPr>
            <p:ph type="sldNum" sz="quarter" idx="12"/>
          </p:nvPr>
        </p:nvSpPr>
        <p:spPr/>
        <p:txBody>
          <a:bodyPr/>
          <a:lstStyle/>
          <a:p>
            <a:fld id="{B9E81694-04D4-4CBE-B353-8B07A7DC9EC3}" type="slidenum">
              <a:rPr lang="tr-TR" altLang="en-US" smtClean="0"/>
              <a:pPr/>
              <a:t>38</a:t>
            </a:fld>
            <a:endParaRPr lang="tr-TR" altLang="en-US"/>
          </a:p>
        </p:txBody>
      </p:sp>
      <p:sp>
        <p:nvSpPr>
          <p:cNvPr id="9" name="Alt Bilgi Yer Tutucusu 1">
            <a:extLst>
              <a:ext uri="{FF2B5EF4-FFF2-40B4-BE49-F238E27FC236}">
                <a16:creationId xmlns:a16="http://schemas.microsoft.com/office/drawing/2014/main" id="{3389C3B9-277C-4F21-9CEC-6A9A67F3E369}"/>
              </a:ext>
            </a:extLst>
          </p:cNvPr>
          <p:cNvSpPr txBox="1">
            <a:spLocks/>
          </p:cNvSpPr>
          <p:nvPr/>
        </p:nvSpPr>
        <p:spPr>
          <a:xfrm>
            <a:off x="0" y="6510164"/>
            <a:ext cx="9144000" cy="347836"/>
          </a:xfrm>
          <a:prstGeom prst="rect">
            <a:avLst/>
          </a:prstGeom>
          <a:solidFill>
            <a:srgbClr val="66CCFF">
              <a:alpha val="40000"/>
            </a:srgbClr>
          </a:solidFill>
        </p:spPr>
        <p:txBody>
          <a:bodyPr/>
          <a:lstStyle>
            <a:defPPr>
              <a:defRPr lang="tr-TR"/>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tr-TR" altLang="en-US" sz="1100" b="1" dirty="0">
                <a:solidFill>
                  <a:srgbClr val="27657B"/>
                </a:solidFill>
              </a:rPr>
              <a:t>Adem AKKUŞ - Bilişim Teknolojileri Öğretmeni</a:t>
            </a:r>
          </a:p>
        </p:txBody>
      </p:sp>
      <p:sp>
        <p:nvSpPr>
          <p:cNvPr id="2" name="Veri Yer Tutucusu 1">
            <a:extLst>
              <a:ext uri="{FF2B5EF4-FFF2-40B4-BE49-F238E27FC236}">
                <a16:creationId xmlns:a16="http://schemas.microsoft.com/office/drawing/2014/main" id="{8E7DC002-15E1-4C11-BB09-5333BAD5A4D5}"/>
              </a:ext>
            </a:extLst>
          </p:cNvPr>
          <p:cNvSpPr>
            <a:spLocks noGrp="1"/>
          </p:cNvSpPr>
          <p:nvPr>
            <p:ph type="dt" sz="half" idx="10"/>
          </p:nvPr>
        </p:nvSpPr>
        <p:spPr/>
        <p:txBody>
          <a:bodyPr/>
          <a:lstStyle/>
          <a:p>
            <a:endParaRPr lang="tr-TR"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a:extLst>
              <a:ext uri="{FF2B5EF4-FFF2-40B4-BE49-F238E27FC236}">
                <a16:creationId xmlns:a16="http://schemas.microsoft.com/office/drawing/2014/main" id="{A6DF8887-24E5-4FC6-ABD8-3898B0BC21E4}"/>
              </a:ext>
            </a:extLst>
          </p:cNvPr>
          <p:cNvSpPr>
            <a:spLocks noGrp="1" noChangeArrowheads="1"/>
          </p:cNvSpPr>
          <p:nvPr>
            <p:ph type="body" idx="1"/>
          </p:nvPr>
        </p:nvSpPr>
        <p:spPr>
          <a:xfrm>
            <a:off x="323528" y="1124744"/>
            <a:ext cx="8471792" cy="5544344"/>
          </a:xfrm>
        </p:spPr>
        <p:txBody>
          <a:bodyPr/>
          <a:lstStyle/>
          <a:p>
            <a:r>
              <a:rPr lang="tr-TR" altLang="tr-TR" sz="2800" dirty="0">
                <a:solidFill>
                  <a:srgbClr val="27657B"/>
                </a:solidFill>
              </a:rPr>
              <a:t>Seçme sürecinde kullanılan araçların performansı da birbirleriyle karşılaştırılabilir.</a:t>
            </a:r>
          </a:p>
          <a:p>
            <a:r>
              <a:rPr lang="tr-TR" altLang="tr-TR" sz="2800" dirty="0">
                <a:solidFill>
                  <a:srgbClr val="27657B"/>
                </a:solidFill>
              </a:rPr>
              <a:t>Bu karşılaştırma seçme oranları ile yapılır.</a:t>
            </a:r>
          </a:p>
          <a:p>
            <a:r>
              <a:rPr lang="tr-TR" altLang="tr-TR" sz="2800" dirty="0">
                <a:solidFill>
                  <a:srgbClr val="27657B"/>
                </a:solidFill>
              </a:rPr>
              <a:t>Seçme oranı; herhangi bir seçme aşamasında başarılı bulunan aday sayısının, o aşamaya sokulan aday sayısına oranıdır.</a:t>
            </a:r>
          </a:p>
          <a:p>
            <a:pPr>
              <a:buFont typeface="Wingdings" panose="05000000000000000000" pitchFamily="2" charset="2"/>
              <a:buNone/>
            </a:pPr>
            <a:r>
              <a:rPr lang="tr-TR" altLang="tr-TR" sz="2800" dirty="0">
                <a:solidFill>
                  <a:srgbClr val="27657B"/>
                </a:solidFill>
              </a:rPr>
              <a:t>	</a:t>
            </a:r>
            <a:r>
              <a:rPr lang="tr-TR" altLang="tr-TR" sz="2800" dirty="0">
                <a:solidFill>
                  <a:schemeClr val="accent1">
                    <a:lumMod val="75000"/>
                  </a:schemeClr>
                </a:solidFill>
              </a:rPr>
              <a:t>-Seçilenler/başvuranlar</a:t>
            </a:r>
          </a:p>
          <a:p>
            <a:pPr>
              <a:buFont typeface="Wingdings" panose="05000000000000000000" pitchFamily="2" charset="2"/>
              <a:buNone/>
            </a:pPr>
            <a:r>
              <a:rPr lang="tr-TR" altLang="tr-TR" sz="2800" dirty="0">
                <a:solidFill>
                  <a:schemeClr val="accent1">
                    <a:lumMod val="75000"/>
                  </a:schemeClr>
                </a:solidFill>
              </a:rPr>
              <a:t>	-Mülakattan geçenler/mülakat girenler</a:t>
            </a:r>
          </a:p>
          <a:p>
            <a:pPr>
              <a:buFont typeface="Wingdings" panose="05000000000000000000" pitchFamily="2" charset="2"/>
              <a:buNone/>
            </a:pPr>
            <a:r>
              <a:rPr lang="tr-TR" altLang="tr-TR" sz="2800" dirty="0">
                <a:solidFill>
                  <a:schemeClr val="accent1">
                    <a:lumMod val="75000"/>
                  </a:schemeClr>
                </a:solidFill>
              </a:rPr>
              <a:t>	-Mülakat girenler/mülakata çağrılanlar</a:t>
            </a:r>
          </a:p>
          <a:p>
            <a:pPr>
              <a:buFont typeface="Wingdings" panose="05000000000000000000" pitchFamily="2" charset="2"/>
              <a:buNone/>
            </a:pPr>
            <a:r>
              <a:rPr lang="tr-TR" altLang="tr-TR" sz="2800" dirty="0">
                <a:solidFill>
                  <a:schemeClr val="accent1">
                    <a:lumMod val="75000"/>
                  </a:schemeClr>
                </a:solidFill>
              </a:rPr>
              <a:t>	-Ön elemeden geçenler/başvurusu kabul edilenler ………..</a:t>
            </a:r>
          </a:p>
          <a:p>
            <a:endParaRPr lang="tr-TR" altLang="tr-TR" sz="2800" dirty="0">
              <a:solidFill>
                <a:srgbClr val="27657B"/>
              </a:solidFill>
            </a:endParaRPr>
          </a:p>
        </p:txBody>
      </p:sp>
      <p:sp>
        <p:nvSpPr>
          <p:cNvPr id="5" name="Rectangle 2">
            <a:extLst>
              <a:ext uri="{FF2B5EF4-FFF2-40B4-BE49-F238E27FC236}">
                <a16:creationId xmlns:a16="http://schemas.microsoft.com/office/drawing/2014/main" id="{A980F6CE-947C-4DCE-9F5A-5DEA74F7CF9E}"/>
              </a:ext>
            </a:extLst>
          </p:cNvPr>
          <p:cNvSpPr>
            <a:spLocks noGrp="1" noChangeArrowheads="1"/>
          </p:cNvSpPr>
          <p:nvPr>
            <p:ph type="title"/>
          </p:nvPr>
        </p:nvSpPr>
        <p:spPr>
          <a:xfrm>
            <a:off x="-108520" y="122238"/>
            <a:ext cx="8338120" cy="858490"/>
          </a:xfrm>
        </p:spPr>
        <p:txBody>
          <a:bodyPr/>
          <a:lstStyle/>
          <a:p>
            <a:pPr algn="ctr"/>
            <a:r>
              <a:rPr lang="tr-TR" altLang="tr-TR" b="0" dirty="0"/>
              <a:t>Seçme Sürecinin </a:t>
            </a:r>
            <a:r>
              <a:rPr lang="tr-TR" altLang="tr-TR" sz="3600" b="0" dirty="0"/>
              <a:t>Değerlendirilmesi</a:t>
            </a:r>
            <a:endParaRPr lang="tr-TR" altLang="tr-TR" b="0" dirty="0"/>
          </a:p>
        </p:txBody>
      </p:sp>
      <p:sp>
        <p:nvSpPr>
          <p:cNvPr id="6" name="Slayt Numarası Yer Tutucusu 5">
            <a:extLst>
              <a:ext uri="{FF2B5EF4-FFF2-40B4-BE49-F238E27FC236}">
                <a16:creationId xmlns:a16="http://schemas.microsoft.com/office/drawing/2014/main" id="{1440D6C0-9E50-451F-8FEC-9CF949DCD3A1}"/>
              </a:ext>
            </a:extLst>
          </p:cNvPr>
          <p:cNvSpPr>
            <a:spLocks noGrp="1"/>
          </p:cNvSpPr>
          <p:nvPr>
            <p:ph type="sldNum" sz="quarter" idx="12"/>
          </p:nvPr>
        </p:nvSpPr>
        <p:spPr/>
        <p:txBody>
          <a:bodyPr/>
          <a:lstStyle/>
          <a:p>
            <a:fld id="{B9E81694-04D4-4CBE-B353-8B07A7DC9EC3}" type="slidenum">
              <a:rPr lang="tr-TR" altLang="en-US" smtClean="0"/>
              <a:pPr/>
              <a:t>39</a:t>
            </a:fld>
            <a:endParaRPr lang="tr-TR" altLang="en-US"/>
          </a:p>
        </p:txBody>
      </p:sp>
      <p:sp>
        <p:nvSpPr>
          <p:cNvPr id="9" name="Alt Bilgi Yer Tutucusu 1">
            <a:extLst>
              <a:ext uri="{FF2B5EF4-FFF2-40B4-BE49-F238E27FC236}">
                <a16:creationId xmlns:a16="http://schemas.microsoft.com/office/drawing/2014/main" id="{2D2E4744-9095-49F0-9402-46F847A9D5A8}"/>
              </a:ext>
            </a:extLst>
          </p:cNvPr>
          <p:cNvSpPr txBox="1">
            <a:spLocks/>
          </p:cNvSpPr>
          <p:nvPr/>
        </p:nvSpPr>
        <p:spPr>
          <a:xfrm>
            <a:off x="0" y="6432550"/>
            <a:ext cx="9144000" cy="425450"/>
          </a:xfrm>
          <a:prstGeom prst="rect">
            <a:avLst/>
          </a:prstGeom>
          <a:solidFill>
            <a:srgbClr val="66CCFF">
              <a:alpha val="40000"/>
            </a:srgbClr>
          </a:solidFill>
        </p:spPr>
        <p:txBody>
          <a:bodyPr/>
          <a:lstStyle>
            <a:defPPr>
              <a:defRPr lang="tr-TR"/>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tr-TR" altLang="en-US" sz="1100" b="1" dirty="0">
                <a:solidFill>
                  <a:srgbClr val="27657B"/>
                </a:solidFill>
              </a:rPr>
              <a:t>Adem AKKUŞ - Bilişim Teknolojileri Öğretmeni</a:t>
            </a:r>
          </a:p>
        </p:txBody>
      </p:sp>
      <p:sp>
        <p:nvSpPr>
          <p:cNvPr id="2" name="Veri Yer Tutucusu 1">
            <a:extLst>
              <a:ext uri="{FF2B5EF4-FFF2-40B4-BE49-F238E27FC236}">
                <a16:creationId xmlns:a16="http://schemas.microsoft.com/office/drawing/2014/main" id="{43723860-1333-4516-B56B-759714320A95}"/>
              </a:ext>
            </a:extLst>
          </p:cNvPr>
          <p:cNvSpPr>
            <a:spLocks noGrp="1"/>
          </p:cNvSpPr>
          <p:nvPr>
            <p:ph type="dt" sz="half" idx="10"/>
          </p:nvPr>
        </p:nvSpPr>
        <p:spPr/>
        <p:txBody>
          <a:bodyPr/>
          <a:lstStyle/>
          <a:p>
            <a:endParaRPr lang="tr-TR"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a:extLst>
              <a:ext uri="{FF2B5EF4-FFF2-40B4-BE49-F238E27FC236}">
                <a16:creationId xmlns:a16="http://schemas.microsoft.com/office/drawing/2014/main" id="{BF092222-BFAE-4E96-AA2D-DA61EB4450EF}"/>
              </a:ext>
            </a:extLst>
          </p:cNvPr>
          <p:cNvSpPr>
            <a:spLocks noGrp="1" noChangeArrowheads="1"/>
          </p:cNvSpPr>
          <p:nvPr>
            <p:ph type="subTitle" idx="1"/>
          </p:nvPr>
        </p:nvSpPr>
        <p:spPr>
          <a:xfrm>
            <a:off x="107504" y="260350"/>
            <a:ext cx="7129488" cy="6337300"/>
          </a:xfrm>
        </p:spPr>
        <p:txBody>
          <a:bodyPr>
            <a:normAutofit/>
          </a:bodyPr>
          <a:lstStyle/>
          <a:p>
            <a:pPr algn="ctr"/>
            <a:endParaRPr lang="tr-TR" altLang="tr-TR" sz="4000" b="1" dirty="0">
              <a:solidFill>
                <a:srgbClr val="002060"/>
              </a:solidFill>
            </a:endParaRPr>
          </a:p>
          <a:p>
            <a:pPr algn="ctr"/>
            <a:endParaRPr lang="tr-TR" altLang="tr-TR" sz="4000" b="1" dirty="0">
              <a:solidFill>
                <a:srgbClr val="002060"/>
              </a:solidFill>
            </a:endParaRPr>
          </a:p>
          <a:p>
            <a:pPr algn="ctr"/>
            <a:r>
              <a:rPr lang="tr-TR" altLang="tr-TR" sz="4000" b="1" dirty="0">
                <a:solidFill>
                  <a:srgbClr val="002060"/>
                </a:solidFill>
              </a:rPr>
              <a:t>İnsan Kaynakları Yönetimi</a:t>
            </a:r>
            <a:endParaRPr lang="tr-TR" altLang="tr-TR" sz="4000" b="1" dirty="0"/>
          </a:p>
          <a:p>
            <a:pPr algn="just"/>
            <a:br>
              <a:rPr lang="tr-TR" altLang="tr-TR" sz="3600" dirty="0">
                <a:solidFill>
                  <a:srgbClr val="0070C0"/>
                </a:solidFill>
              </a:rPr>
            </a:br>
            <a:r>
              <a:rPr lang="tr-TR" altLang="tr-TR" sz="2400" dirty="0">
                <a:solidFill>
                  <a:srgbClr val="27657B"/>
                </a:solidFill>
              </a:rPr>
              <a:t>Bir kuruluş için en doğru insan kaynağının bulunması, en uygun şekilde yerleştirilmesi, elde tutulması ve geliştirilmesiyle ilgili faaliyetleri içeren işletme işlevidir.</a:t>
            </a:r>
            <a:endParaRPr lang="tr-TR" altLang="tr-TR" sz="2800" dirty="0">
              <a:solidFill>
                <a:srgbClr val="27657B"/>
              </a:solidFill>
            </a:endParaRPr>
          </a:p>
        </p:txBody>
      </p:sp>
      <p:sp>
        <p:nvSpPr>
          <p:cNvPr id="5" name="Alt Bilgi Yer Tutucusu 1">
            <a:extLst>
              <a:ext uri="{FF2B5EF4-FFF2-40B4-BE49-F238E27FC236}">
                <a16:creationId xmlns:a16="http://schemas.microsoft.com/office/drawing/2014/main" id="{D44F8959-C2D9-46F6-8308-B66B0360E4B8}"/>
              </a:ext>
            </a:extLst>
          </p:cNvPr>
          <p:cNvSpPr txBox="1">
            <a:spLocks/>
          </p:cNvSpPr>
          <p:nvPr/>
        </p:nvSpPr>
        <p:spPr>
          <a:xfrm>
            <a:off x="0" y="6525344"/>
            <a:ext cx="9144000" cy="332656"/>
          </a:xfrm>
          <a:prstGeom prst="rect">
            <a:avLst/>
          </a:prstGeom>
          <a:solidFill>
            <a:srgbClr val="66CCFF">
              <a:alpha val="40000"/>
            </a:srgbClr>
          </a:solidFill>
        </p:spPr>
        <p:txBody>
          <a:bodyPr/>
          <a:lstStyle>
            <a:defPPr>
              <a:defRPr lang="tr-TR"/>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tr-TR" altLang="en-US" sz="1100" b="1" dirty="0">
                <a:solidFill>
                  <a:srgbClr val="27657B"/>
                </a:solidFill>
              </a:rPr>
              <a:t>Adem AKKUŞ - Bilişim Teknolojileri Öğretmeni</a:t>
            </a:r>
          </a:p>
        </p:txBody>
      </p:sp>
    </p:spTree>
    <p:extLst>
      <p:ext uri="{BB962C8B-B14F-4D97-AF65-F5344CB8AC3E}">
        <p14:creationId xmlns:p14="http://schemas.microsoft.com/office/powerpoint/2010/main" val="13500747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F064D0BB-39FE-45DD-837D-66BD8415D432}"/>
              </a:ext>
            </a:extLst>
          </p:cNvPr>
          <p:cNvSpPr>
            <a:spLocks noGrp="1" noChangeArrowheads="1"/>
          </p:cNvSpPr>
          <p:nvPr>
            <p:ph type="title"/>
          </p:nvPr>
        </p:nvSpPr>
        <p:spPr/>
        <p:txBody>
          <a:bodyPr/>
          <a:lstStyle/>
          <a:p>
            <a:pPr algn="ctr"/>
            <a:r>
              <a:rPr lang="tr-TR" altLang="tr-TR" dirty="0"/>
              <a:t>Maksimum Performans İçin İKY Faaliyetleri</a:t>
            </a:r>
          </a:p>
        </p:txBody>
      </p:sp>
      <p:sp>
        <p:nvSpPr>
          <p:cNvPr id="45059" name="Rectangle 3">
            <a:extLst>
              <a:ext uri="{FF2B5EF4-FFF2-40B4-BE49-F238E27FC236}">
                <a16:creationId xmlns:a16="http://schemas.microsoft.com/office/drawing/2014/main" id="{63405955-CCEA-4DFA-B14D-E225B77FB461}"/>
              </a:ext>
            </a:extLst>
          </p:cNvPr>
          <p:cNvSpPr>
            <a:spLocks noGrp="1" noChangeArrowheads="1"/>
          </p:cNvSpPr>
          <p:nvPr>
            <p:ph type="body" idx="1"/>
          </p:nvPr>
        </p:nvSpPr>
        <p:spPr>
          <a:xfrm>
            <a:off x="457200" y="1556792"/>
            <a:ext cx="8291264" cy="5178970"/>
          </a:xfrm>
        </p:spPr>
        <p:txBody>
          <a:bodyPr/>
          <a:lstStyle/>
          <a:p>
            <a:pPr>
              <a:lnSpc>
                <a:spcPct val="150000"/>
              </a:lnSpc>
            </a:pPr>
            <a:r>
              <a:rPr lang="tr-TR" altLang="tr-TR" sz="2800" dirty="0">
                <a:solidFill>
                  <a:srgbClr val="27657B"/>
                </a:solidFill>
              </a:rPr>
              <a:t>Uyumlandırma</a:t>
            </a:r>
          </a:p>
          <a:p>
            <a:pPr>
              <a:lnSpc>
                <a:spcPct val="150000"/>
              </a:lnSpc>
            </a:pPr>
            <a:r>
              <a:rPr lang="tr-TR" altLang="tr-TR" sz="2800" dirty="0">
                <a:solidFill>
                  <a:srgbClr val="27657B"/>
                </a:solidFill>
              </a:rPr>
              <a:t>Eğitim ve geliştirme</a:t>
            </a:r>
          </a:p>
          <a:p>
            <a:pPr>
              <a:lnSpc>
                <a:spcPct val="150000"/>
              </a:lnSpc>
            </a:pPr>
            <a:r>
              <a:rPr lang="tr-TR" altLang="tr-TR" sz="2800" dirty="0">
                <a:solidFill>
                  <a:srgbClr val="27657B"/>
                </a:solidFill>
              </a:rPr>
              <a:t>İş tasarımı</a:t>
            </a:r>
          </a:p>
          <a:p>
            <a:pPr>
              <a:lnSpc>
                <a:spcPct val="150000"/>
              </a:lnSpc>
            </a:pPr>
            <a:r>
              <a:rPr lang="tr-TR" altLang="tr-TR" sz="2800" dirty="0">
                <a:solidFill>
                  <a:srgbClr val="27657B"/>
                </a:solidFill>
              </a:rPr>
              <a:t>Performans değerlendirme geri bildirim</a:t>
            </a:r>
          </a:p>
          <a:p>
            <a:pPr>
              <a:lnSpc>
                <a:spcPct val="150000"/>
              </a:lnSpc>
            </a:pPr>
            <a:r>
              <a:rPr lang="tr-TR" altLang="tr-TR" sz="2800" dirty="0">
                <a:solidFill>
                  <a:srgbClr val="27657B"/>
                </a:solidFill>
              </a:rPr>
              <a:t>Ücretlendirme ve diğer teşvikler</a:t>
            </a:r>
          </a:p>
          <a:p>
            <a:pPr>
              <a:lnSpc>
                <a:spcPct val="150000"/>
              </a:lnSpc>
            </a:pPr>
            <a:r>
              <a:rPr lang="tr-TR" altLang="tr-TR" sz="2800" dirty="0">
                <a:solidFill>
                  <a:srgbClr val="27657B"/>
                </a:solidFill>
              </a:rPr>
              <a:t>Kariyer sistemleri</a:t>
            </a:r>
          </a:p>
          <a:p>
            <a:pPr>
              <a:lnSpc>
                <a:spcPct val="150000"/>
              </a:lnSpc>
            </a:pPr>
            <a:r>
              <a:rPr lang="tr-TR" altLang="tr-TR" sz="2800" dirty="0">
                <a:solidFill>
                  <a:srgbClr val="27657B"/>
                </a:solidFill>
              </a:rPr>
              <a:t>Sağlık ve güvenlik programları </a:t>
            </a:r>
          </a:p>
        </p:txBody>
      </p:sp>
      <p:sp>
        <p:nvSpPr>
          <p:cNvPr id="3" name="Slayt Numarası Yer Tutucusu 2">
            <a:extLst>
              <a:ext uri="{FF2B5EF4-FFF2-40B4-BE49-F238E27FC236}">
                <a16:creationId xmlns:a16="http://schemas.microsoft.com/office/drawing/2014/main" id="{DFCCFA9E-D4D7-4C28-A2CD-6E88AD249E91}"/>
              </a:ext>
            </a:extLst>
          </p:cNvPr>
          <p:cNvSpPr>
            <a:spLocks noGrp="1"/>
          </p:cNvSpPr>
          <p:nvPr>
            <p:ph type="sldNum" sz="quarter" idx="12"/>
          </p:nvPr>
        </p:nvSpPr>
        <p:spPr/>
        <p:txBody>
          <a:bodyPr/>
          <a:lstStyle/>
          <a:p>
            <a:fld id="{B9E81694-04D4-4CBE-B353-8B07A7DC9EC3}" type="slidenum">
              <a:rPr lang="tr-TR" altLang="en-US" smtClean="0"/>
              <a:pPr/>
              <a:t>40</a:t>
            </a:fld>
            <a:endParaRPr lang="tr-TR" altLang="en-US"/>
          </a:p>
        </p:txBody>
      </p:sp>
      <p:sp>
        <p:nvSpPr>
          <p:cNvPr id="8" name="Alt Bilgi Yer Tutucusu 1">
            <a:extLst>
              <a:ext uri="{FF2B5EF4-FFF2-40B4-BE49-F238E27FC236}">
                <a16:creationId xmlns:a16="http://schemas.microsoft.com/office/drawing/2014/main" id="{5554633B-B37B-4EC0-9B16-EFD01C2BC06A}"/>
              </a:ext>
            </a:extLst>
          </p:cNvPr>
          <p:cNvSpPr txBox="1">
            <a:spLocks/>
          </p:cNvSpPr>
          <p:nvPr/>
        </p:nvSpPr>
        <p:spPr>
          <a:xfrm>
            <a:off x="0" y="6525344"/>
            <a:ext cx="9144000" cy="332656"/>
          </a:xfrm>
          <a:prstGeom prst="rect">
            <a:avLst/>
          </a:prstGeom>
          <a:solidFill>
            <a:srgbClr val="66CCFF">
              <a:alpha val="40000"/>
            </a:srgbClr>
          </a:solidFill>
        </p:spPr>
        <p:txBody>
          <a:bodyPr/>
          <a:lstStyle>
            <a:defPPr>
              <a:defRPr lang="tr-TR"/>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tr-TR" altLang="en-US" sz="1100" b="1" dirty="0">
                <a:solidFill>
                  <a:srgbClr val="27657B"/>
                </a:solidFill>
              </a:rPr>
              <a:t>Adem AKKUŞ - Bilişim Teknolojileri Öğretmeni</a:t>
            </a:r>
          </a:p>
        </p:txBody>
      </p:sp>
      <p:sp>
        <p:nvSpPr>
          <p:cNvPr id="2" name="Veri Yer Tutucusu 1">
            <a:extLst>
              <a:ext uri="{FF2B5EF4-FFF2-40B4-BE49-F238E27FC236}">
                <a16:creationId xmlns:a16="http://schemas.microsoft.com/office/drawing/2014/main" id="{0AAE89E1-5A8F-4D02-9524-A248578BDC3D}"/>
              </a:ext>
            </a:extLst>
          </p:cNvPr>
          <p:cNvSpPr>
            <a:spLocks noGrp="1"/>
          </p:cNvSpPr>
          <p:nvPr>
            <p:ph type="dt" sz="half" idx="10"/>
          </p:nvPr>
        </p:nvSpPr>
        <p:spPr/>
        <p:txBody>
          <a:bodyPr/>
          <a:lstStyle/>
          <a:p>
            <a:endParaRPr lang="tr-TR"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1708FF47-419B-4B69-9F14-4F72D7642F97}"/>
              </a:ext>
            </a:extLst>
          </p:cNvPr>
          <p:cNvSpPr>
            <a:spLocks noGrp="1" noChangeArrowheads="1"/>
          </p:cNvSpPr>
          <p:nvPr>
            <p:ph type="title"/>
          </p:nvPr>
        </p:nvSpPr>
        <p:spPr/>
        <p:txBody>
          <a:bodyPr/>
          <a:lstStyle/>
          <a:p>
            <a:pPr algn="ctr"/>
            <a:r>
              <a:rPr lang="tr-TR" altLang="tr-TR" dirty="0"/>
              <a:t>Uyumlandırma (Adaptasyon)</a:t>
            </a:r>
          </a:p>
        </p:txBody>
      </p:sp>
      <p:sp>
        <p:nvSpPr>
          <p:cNvPr id="46083" name="Rectangle 3">
            <a:extLst>
              <a:ext uri="{FF2B5EF4-FFF2-40B4-BE49-F238E27FC236}">
                <a16:creationId xmlns:a16="http://schemas.microsoft.com/office/drawing/2014/main" id="{4F4BB17B-F8B3-435C-8DA4-2828D7CD0D36}"/>
              </a:ext>
            </a:extLst>
          </p:cNvPr>
          <p:cNvSpPr>
            <a:spLocks noGrp="1" noChangeArrowheads="1"/>
          </p:cNvSpPr>
          <p:nvPr>
            <p:ph type="body" idx="1"/>
          </p:nvPr>
        </p:nvSpPr>
        <p:spPr/>
        <p:txBody>
          <a:bodyPr/>
          <a:lstStyle/>
          <a:p>
            <a:pPr algn="just">
              <a:buFont typeface="Wingdings" panose="05000000000000000000" pitchFamily="2" charset="2"/>
              <a:buNone/>
            </a:pPr>
            <a:r>
              <a:rPr lang="tr-TR" altLang="tr-TR" sz="3200" dirty="0">
                <a:solidFill>
                  <a:srgbClr val="27657B"/>
                </a:solidFill>
              </a:rPr>
              <a:t>İşe yeni alınan elemanın üretken ve tatmin duyan bir </a:t>
            </a:r>
            <a:r>
              <a:rPr lang="tr-TR" altLang="tr-TR" sz="3200" dirty="0" err="1">
                <a:solidFill>
                  <a:srgbClr val="27657B"/>
                </a:solidFill>
              </a:rPr>
              <a:t>işgören</a:t>
            </a:r>
            <a:r>
              <a:rPr lang="tr-TR" altLang="tr-TR" sz="3200" dirty="0">
                <a:solidFill>
                  <a:srgbClr val="27657B"/>
                </a:solidFill>
              </a:rPr>
              <a:t> olmasını sağlamaya yönelik bir </a:t>
            </a:r>
            <a:r>
              <a:rPr lang="tr-TR" altLang="tr-TR" sz="3200" dirty="0" err="1">
                <a:solidFill>
                  <a:srgbClr val="27657B"/>
                </a:solidFill>
              </a:rPr>
              <a:t>önlemsel</a:t>
            </a:r>
            <a:r>
              <a:rPr lang="tr-TR" altLang="tr-TR" sz="3200" dirty="0">
                <a:solidFill>
                  <a:srgbClr val="27657B"/>
                </a:solidFill>
              </a:rPr>
              <a:t> tavır, kısa süreli bir ön eğitimdir.</a:t>
            </a:r>
          </a:p>
        </p:txBody>
      </p:sp>
      <p:pic>
        <p:nvPicPr>
          <p:cNvPr id="46085" name="Picture 5" descr="personel adaptasyonu ile ilgili gÃ¶rsel sonucu">
            <a:extLst>
              <a:ext uri="{FF2B5EF4-FFF2-40B4-BE49-F238E27FC236}">
                <a16:creationId xmlns:a16="http://schemas.microsoft.com/office/drawing/2014/main" id="{771231F1-8A90-46B1-B45E-571E651905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07" r="2594" b="21186"/>
          <a:stretch/>
        </p:blipFill>
        <p:spPr bwMode="auto">
          <a:xfrm>
            <a:off x="3851920" y="3356992"/>
            <a:ext cx="4464496" cy="29358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Slayt Numarası Yer Tutucusu 2">
            <a:extLst>
              <a:ext uri="{FF2B5EF4-FFF2-40B4-BE49-F238E27FC236}">
                <a16:creationId xmlns:a16="http://schemas.microsoft.com/office/drawing/2014/main" id="{C93276ED-AC29-4B96-AD19-953B04E790CF}"/>
              </a:ext>
            </a:extLst>
          </p:cNvPr>
          <p:cNvSpPr>
            <a:spLocks noGrp="1"/>
          </p:cNvSpPr>
          <p:nvPr>
            <p:ph type="sldNum" sz="quarter" idx="12"/>
          </p:nvPr>
        </p:nvSpPr>
        <p:spPr/>
        <p:txBody>
          <a:bodyPr/>
          <a:lstStyle/>
          <a:p>
            <a:fld id="{B9E81694-04D4-4CBE-B353-8B07A7DC9EC3}" type="slidenum">
              <a:rPr lang="tr-TR" altLang="en-US" smtClean="0"/>
              <a:pPr/>
              <a:t>41</a:t>
            </a:fld>
            <a:endParaRPr lang="tr-TR" altLang="en-US"/>
          </a:p>
        </p:txBody>
      </p:sp>
      <p:sp>
        <p:nvSpPr>
          <p:cNvPr id="9" name="Alt Bilgi Yer Tutucusu 1">
            <a:extLst>
              <a:ext uri="{FF2B5EF4-FFF2-40B4-BE49-F238E27FC236}">
                <a16:creationId xmlns:a16="http://schemas.microsoft.com/office/drawing/2014/main" id="{420054FB-1CDD-48D5-9281-EFFED1BC91A2}"/>
              </a:ext>
            </a:extLst>
          </p:cNvPr>
          <p:cNvSpPr txBox="1">
            <a:spLocks/>
          </p:cNvSpPr>
          <p:nvPr/>
        </p:nvSpPr>
        <p:spPr>
          <a:xfrm>
            <a:off x="0" y="6432550"/>
            <a:ext cx="9144000" cy="425450"/>
          </a:xfrm>
          <a:prstGeom prst="rect">
            <a:avLst/>
          </a:prstGeom>
          <a:solidFill>
            <a:srgbClr val="66CCFF">
              <a:alpha val="40000"/>
            </a:srgbClr>
          </a:solidFill>
        </p:spPr>
        <p:txBody>
          <a:bodyPr/>
          <a:lstStyle>
            <a:defPPr>
              <a:defRPr lang="tr-TR"/>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tr-TR" altLang="en-US" sz="1100" b="1" dirty="0">
                <a:solidFill>
                  <a:srgbClr val="27657B"/>
                </a:solidFill>
              </a:rPr>
              <a:t>Adem AKKUŞ - Bilişim Teknolojileri Öğretmeni</a:t>
            </a:r>
          </a:p>
        </p:txBody>
      </p:sp>
      <p:sp>
        <p:nvSpPr>
          <p:cNvPr id="2" name="Veri Yer Tutucusu 1">
            <a:extLst>
              <a:ext uri="{FF2B5EF4-FFF2-40B4-BE49-F238E27FC236}">
                <a16:creationId xmlns:a16="http://schemas.microsoft.com/office/drawing/2014/main" id="{80F0DE2D-1B82-4AB0-A144-CBF09FD65AEA}"/>
              </a:ext>
            </a:extLst>
          </p:cNvPr>
          <p:cNvSpPr>
            <a:spLocks noGrp="1"/>
          </p:cNvSpPr>
          <p:nvPr>
            <p:ph type="dt" sz="half" idx="10"/>
          </p:nvPr>
        </p:nvSpPr>
        <p:spPr/>
        <p:txBody>
          <a:bodyPr/>
          <a:lstStyle/>
          <a:p>
            <a:endParaRPr lang="tr-TR"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271AA195-1601-4D31-805C-55FA4F4FD316}"/>
              </a:ext>
            </a:extLst>
          </p:cNvPr>
          <p:cNvSpPr>
            <a:spLocks noGrp="1" noChangeArrowheads="1"/>
          </p:cNvSpPr>
          <p:nvPr>
            <p:ph type="title"/>
          </p:nvPr>
        </p:nvSpPr>
        <p:spPr>
          <a:xfrm>
            <a:off x="457200" y="122238"/>
            <a:ext cx="7543800" cy="878415"/>
          </a:xfrm>
        </p:spPr>
        <p:txBody>
          <a:bodyPr/>
          <a:lstStyle/>
          <a:p>
            <a:pPr algn="ctr"/>
            <a:r>
              <a:rPr lang="tr-TR" altLang="tr-TR" dirty="0"/>
              <a:t>Sosyalleşme</a:t>
            </a:r>
          </a:p>
        </p:txBody>
      </p:sp>
      <p:sp>
        <p:nvSpPr>
          <p:cNvPr id="47107" name="Rectangle 3">
            <a:extLst>
              <a:ext uri="{FF2B5EF4-FFF2-40B4-BE49-F238E27FC236}">
                <a16:creationId xmlns:a16="http://schemas.microsoft.com/office/drawing/2014/main" id="{D7038CC1-AA98-4185-8192-245CE259DC7C}"/>
              </a:ext>
            </a:extLst>
          </p:cNvPr>
          <p:cNvSpPr>
            <a:spLocks noGrp="1" noChangeArrowheads="1"/>
          </p:cNvSpPr>
          <p:nvPr>
            <p:ph type="body" idx="1"/>
          </p:nvPr>
        </p:nvSpPr>
        <p:spPr>
          <a:xfrm>
            <a:off x="576629" y="1133078"/>
            <a:ext cx="8229600" cy="1925761"/>
          </a:xfrm>
        </p:spPr>
        <p:txBody>
          <a:bodyPr/>
          <a:lstStyle/>
          <a:p>
            <a:pPr>
              <a:buFont typeface="Wingdings" panose="05000000000000000000" pitchFamily="2" charset="2"/>
              <a:buNone/>
            </a:pPr>
            <a:r>
              <a:rPr lang="tr-TR" altLang="tr-TR" sz="2800" dirty="0">
                <a:solidFill>
                  <a:srgbClr val="27657B"/>
                </a:solidFill>
              </a:rPr>
              <a:t>Kuruluştaki tüm çalışanların değerleri, normları ve inançlarını anlama ve kabul etme sürecidir. </a:t>
            </a:r>
          </a:p>
        </p:txBody>
      </p:sp>
      <p:pic>
        <p:nvPicPr>
          <p:cNvPr id="47109" name="Picture 5" descr="Ä°lgili resim">
            <a:extLst>
              <a:ext uri="{FF2B5EF4-FFF2-40B4-BE49-F238E27FC236}">
                <a16:creationId xmlns:a16="http://schemas.microsoft.com/office/drawing/2014/main" id="{3251F09F-005E-43A9-8A8F-DCEB3C2D1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9512" y="2344390"/>
            <a:ext cx="2760086" cy="158129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47111" name="Picture 7" descr="Ä°lgili resim">
            <a:extLst>
              <a:ext uri="{FF2B5EF4-FFF2-40B4-BE49-F238E27FC236}">
                <a16:creationId xmlns:a16="http://schemas.microsoft.com/office/drawing/2014/main" id="{D8402A9A-A99F-4007-8881-2B447DF8E1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48" r="5796"/>
          <a:stretch/>
        </p:blipFill>
        <p:spPr bwMode="auto">
          <a:xfrm>
            <a:off x="1187624" y="2214665"/>
            <a:ext cx="2644974" cy="181992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47113" name="Picture 9" descr="communication in the workplace ile ilgili gÃ¶rsel sonucu">
            <a:extLst>
              <a:ext uri="{FF2B5EF4-FFF2-40B4-BE49-F238E27FC236}">
                <a16:creationId xmlns:a16="http://schemas.microsoft.com/office/drawing/2014/main" id="{9512FE52-A0BE-4DF2-A48B-A96F9AA3025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051" r="9051"/>
          <a:stretch/>
        </p:blipFill>
        <p:spPr bwMode="auto">
          <a:xfrm>
            <a:off x="3365618" y="4480058"/>
            <a:ext cx="2412764" cy="165714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47115" name="Picture 11" descr="Ä°lgili resim">
            <a:extLst>
              <a:ext uri="{FF2B5EF4-FFF2-40B4-BE49-F238E27FC236}">
                <a16:creationId xmlns:a16="http://schemas.microsoft.com/office/drawing/2014/main" id="{24E34CB8-9901-4126-8607-DAAE4EC61E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014" b="51057"/>
          <a:stretch/>
        </p:blipFill>
        <p:spPr bwMode="auto">
          <a:xfrm>
            <a:off x="664105" y="4401558"/>
            <a:ext cx="2412764" cy="157497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 name="Picture 11" descr="Ä°lgili resim">
            <a:extLst>
              <a:ext uri="{FF2B5EF4-FFF2-40B4-BE49-F238E27FC236}">
                <a16:creationId xmlns:a16="http://schemas.microsoft.com/office/drawing/2014/main" id="{3D4221DE-B1F6-43FD-AF0A-0CC391CAFE8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3741" t="53948" r="1557" b="-1"/>
          <a:stretch/>
        </p:blipFill>
        <p:spPr bwMode="auto">
          <a:xfrm>
            <a:off x="6017180" y="4379438"/>
            <a:ext cx="2554411" cy="177938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3" name="Slayt Numarası Yer Tutucusu 2">
            <a:extLst>
              <a:ext uri="{FF2B5EF4-FFF2-40B4-BE49-F238E27FC236}">
                <a16:creationId xmlns:a16="http://schemas.microsoft.com/office/drawing/2014/main" id="{B0684FD8-17C3-41A4-96B5-A69D04E1A940}"/>
              </a:ext>
            </a:extLst>
          </p:cNvPr>
          <p:cNvSpPr>
            <a:spLocks noGrp="1"/>
          </p:cNvSpPr>
          <p:nvPr>
            <p:ph type="sldNum" sz="quarter" idx="12"/>
          </p:nvPr>
        </p:nvSpPr>
        <p:spPr/>
        <p:txBody>
          <a:bodyPr/>
          <a:lstStyle/>
          <a:p>
            <a:fld id="{B9E81694-04D4-4CBE-B353-8B07A7DC9EC3}" type="slidenum">
              <a:rPr lang="tr-TR" altLang="en-US" smtClean="0"/>
              <a:pPr/>
              <a:t>42</a:t>
            </a:fld>
            <a:endParaRPr lang="tr-TR" altLang="en-US"/>
          </a:p>
        </p:txBody>
      </p:sp>
      <p:sp>
        <p:nvSpPr>
          <p:cNvPr id="13" name="Alt Bilgi Yer Tutucusu 1">
            <a:extLst>
              <a:ext uri="{FF2B5EF4-FFF2-40B4-BE49-F238E27FC236}">
                <a16:creationId xmlns:a16="http://schemas.microsoft.com/office/drawing/2014/main" id="{45AB7DED-BE87-4D4D-B8C6-CDA48388588C}"/>
              </a:ext>
            </a:extLst>
          </p:cNvPr>
          <p:cNvSpPr txBox="1">
            <a:spLocks/>
          </p:cNvSpPr>
          <p:nvPr/>
        </p:nvSpPr>
        <p:spPr>
          <a:xfrm>
            <a:off x="0" y="6432550"/>
            <a:ext cx="9144000" cy="425450"/>
          </a:xfrm>
          <a:prstGeom prst="rect">
            <a:avLst/>
          </a:prstGeom>
          <a:solidFill>
            <a:srgbClr val="66CCFF">
              <a:alpha val="40000"/>
            </a:srgbClr>
          </a:solidFill>
        </p:spPr>
        <p:txBody>
          <a:bodyPr/>
          <a:lstStyle>
            <a:defPPr>
              <a:defRPr lang="tr-TR"/>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tr-TR" altLang="en-US" sz="1100" b="1" dirty="0">
                <a:solidFill>
                  <a:srgbClr val="27657B"/>
                </a:solidFill>
              </a:rPr>
              <a:t>Adem AKKUŞ - Bilişim Teknolojileri Öğretmeni</a:t>
            </a:r>
          </a:p>
        </p:txBody>
      </p:sp>
      <p:sp>
        <p:nvSpPr>
          <p:cNvPr id="2" name="Veri Yer Tutucusu 1">
            <a:extLst>
              <a:ext uri="{FF2B5EF4-FFF2-40B4-BE49-F238E27FC236}">
                <a16:creationId xmlns:a16="http://schemas.microsoft.com/office/drawing/2014/main" id="{1A01B776-DF88-4227-B894-2F5485D71329}"/>
              </a:ext>
            </a:extLst>
          </p:cNvPr>
          <p:cNvSpPr>
            <a:spLocks noGrp="1"/>
          </p:cNvSpPr>
          <p:nvPr>
            <p:ph type="dt" sz="half" idx="10"/>
          </p:nvPr>
        </p:nvSpPr>
        <p:spPr/>
        <p:txBody>
          <a:bodyPr/>
          <a:lstStyle/>
          <a:p>
            <a:endParaRPr lang="tr-TR"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EB3C6C26-3E68-4E2D-AB8C-FC9ABAB55D8C}"/>
              </a:ext>
            </a:extLst>
          </p:cNvPr>
          <p:cNvSpPr>
            <a:spLocks noGrp="1" noChangeArrowheads="1"/>
          </p:cNvSpPr>
          <p:nvPr>
            <p:ph type="title"/>
          </p:nvPr>
        </p:nvSpPr>
        <p:spPr>
          <a:xfrm>
            <a:off x="179512" y="122238"/>
            <a:ext cx="7821488" cy="1295400"/>
          </a:xfrm>
        </p:spPr>
        <p:txBody>
          <a:bodyPr/>
          <a:lstStyle/>
          <a:p>
            <a:pPr algn="ctr"/>
            <a:r>
              <a:rPr lang="tr-TR" altLang="tr-TR" dirty="0"/>
              <a:t>Uyumlandırma (Oryantasyon)  Konuları</a:t>
            </a:r>
          </a:p>
        </p:txBody>
      </p:sp>
      <p:sp>
        <p:nvSpPr>
          <p:cNvPr id="48131" name="Rectangle 3">
            <a:extLst>
              <a:ext uri="{FF2B5EF4-FFF2-40B4-BE49-F238E27FC236}">
                <a16:creationId xmlns:a16="http://schemas.microsoft.com/office/drawing/2014/main" id="{246486CD-8FDF-4838-B4EA-28518FD6BCE3}"/>
              </a:ext>
            </a:extLst>
          </p:cNvPr>
          <p:cNvSpPr>
            <a:spLocks noGrp="1" noChangeArrowheads="1"/>
          </p:cNvSpPr>
          <p:nvPr>
            <p:ph type="body" idx="1"/>
          </p:nvPr>
        </p:nvSpPr>
        <p:spPr/>
        <p:txBody>
          <a:bodyPr/>
          <a:lstStyle/>
          <a:p>
            <a:r>
              <a:rPr lang="tr-TR" altLang="tr-TR" dirty="0">
                <a:solidFill>
                  <a:srgbClr val="27657B"/>
                </a:solidFill>
              </a:rPr>
              <a:t>Örgütsel konular</a:t>
            </a:r>
          </a:p>
          <a:p>
            <a:r>
              <a:rPr lang="tr-TR" altLang="tr-TR" dirty="0">
                <a:solidFill>
                  <a:srgbClr val="27657B"/>
                </a:solidFill>
              </a:rPr>
              <a:t>İş görenin hakları</a:t>
            </a:r>
          </a:p>
          <a:p>
            <a:r>
              <a:rPr lang="tr-TR" altLang="tr-TR" dirty="0">
                <a:solidFill>
                  <a:srgbClr val="27657B"/>
                </a:solidFill>
              </a:rPr>
              <a:t>Tanıtımlar</a:t>
            </a:r>
          </a:p>
          <a:p>
            <a:r>
              <a:rPr lang="tr-TR" altLang="tr-TR" dirty="0">
                <a:solidFill>
                  <a:srgbClr val="27657B"/>
                </a:solidFill>
              </a:rPr>
              <a:t>görevler</a:t>
            </a:r>
          </a:p>
        </p:txBody>
      </p:sp>
      <p:pic>
        <p:nvPicPr>
          <p:cNvPr id="48133" name="Picture 5" descr="Ä°lgili resim">
            <a:extLst>
              <a:ext uri="{FF2B5EF4-FFF2-40B4-BE49-F238E27FC236}">
                <a16:creationId xmlns:a16="http://schemas.microsoft.com/office/drawing/2014/main" id="{44A0000F-66BF-4464-B361-D392CAD081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0256" y="1788325"/>
            <a:ext cx="4752528" cy="32813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Slayt Numarası Yer Tutucusu 2">
            <a:extLst>
              <a:ext uri="{FF2B5EF4-FFF2-40B4-BE49-F238E27FC236}">
                <a16:creationId xmlns:a16="http://schemas.microsoft.com/office/drawing/2014/main" id="{496E8526-7223-4497-BDBC-6C5EAC76C24F}"/>
              </a:ext>
            </a:extLst>
          </p:cNvPr>
          <p:cNvSpPr>
            <a:spLocks noGrp="1"/>
          </p:cNvSpPr>
          <p:nvPr>
            <p:ph type="sldNum" sz="quarter" idx="12"/>
          </p:nvPr>
        </p:nvSpPr>
        <p:spPr/>
        <p:txBody>
          <a:bodyPr/>
          <a:lstStyle/>
          <a:p>
            <a:fld id="{B9E81694-04D4-4CBE-B353-8B07A7DC9EC3}" type="slidenum">
              <a:rPr lang="tr-TR" altLang="en-US" smtClean="0"/>
              <a:pPr/>
              <a:t>43</a:t>
            </a:fld>
            <a:endParaRPr lang="tr-TR" altLang="en-US"/>
          </a:p>
        </p:txBody>
      </p:sp>
      <p:sp>
        <p:nvSpPr>
          <p:cNvPr id="9" name="Alt Bilgi Yer Tutucusu 1">
            <a:extLst>
              <a:ext uri="{FF2B5EF4-FFF2-40B4-BE49-F238E27FC236}">
                <a16:creationId xmlns:a16="http://schemas.microsoft.com/office/drawing/2014/main" id="{DFF7913C-7710-4B6C-9B7F-7C95FB87F932}"/>
              </a:ext>
            </a:extLst>
          </p:cNvPr>
          <p:cNvSpPr txBox="1">
            <a:spLocks/>
          </p:cNvSpPr>
          <p:nvPr/>
        </p:nvSpPr>
        <p:spPr>
          <a:xfrm>
            <a:off x="0" y="6432550"/>
            <a:ext cx="9144000" cy="425450"/>
          </a:xfrm>
          <a:prstGeom prst="rect">
            <a:avLst/>
          </a:prstGeom>
          <a:solidFill>
            <a:srgbClr val="66CCFF">
              <a:alpha val="40000"/>
            </a:srgbClr>
          </a:solidFill>
        </p:spPr>
        <p:txBody>
          <a:bodyPr/>
          <a:lstStyle>
            <a:defPPr>
              <a:defRPr lang="tr-TR"/>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tr-TR" altLang="en-US" sz="1100" b="1" dirty="0">
                <a:solidFill>
                  <a:srgbClr val="27657B"/>
                </a:solidFill>
              </a:rPr>
              <a:t>Adem AKKUŞ - Bilişim Teknolojileri Öğretmeni</a:t>
            </a:r>
          </a:p>
        </p:txBody>
      </p:sp>
      <p:sp>
        <p:nvSpPr>
          <p:cNvPr id="2" name="Veri Yer Tutucusu 1">
            <a:extLst>
              <a:ext uri="{FF2B5EF4-FFF2-40B4-BE49-F238E27FC236}">
                <a16:creationId xmlns:a16="http://schemas.microsoft.com/office/drawing/2014/main" id="{C9A2136B-F63F-4344-9A18-AD48D451AD4C}"/>
              </a:ext>
            </a:extLst>
          </p:cNvPr>
          <p:cNvSpPr>
            <a:spLocks noGrp="1"/>
          </p:cNvSpPr>
          <p:nvPr>
            <p:ph type="dt" sz="half" idx="10"/>
          </p:nvPr>
        </p:nvSpPr>
        <p:spPr/>
        <p:txBody>
          <a:bodyPr/>
          <a:lstStyle/>
          <a:p>
            <a:endParaRPr lang="tr-TR"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AA05D07D-FA21-4DD9-AC6B-B09428827F79}"/>
              </a:ext>
            </a:extLst>
          </p:cNvPr>
          <p:cNvSpPr>
            <a:spLocks noGrp="1" noChangeArrowheads="1"/>
          </p:cNvSpPr>
          <p:nvPr>
            <p:ph type="title"/>
          </p:nvPr>
        </p:nvSpPr>
        <p:spPr/>
        <p:txBody>
          <a:bodyPr/>
          <a:lstStyle/>
          <a:p>
            <a:pPr algn="ctr"/>
            <a:r>
              <a:rPr lang="tr-TR" altLang="tr-TR" dirty="0"/>
              <a:t>Eğitim ve Geliştirme</a:t>
            </a:r>
          </a:p>
        </p:txBody>
      </p:sp>
      <p:sp>
        <p:nvSpPr>
          <p:cNvPr id="49155" name="Rectangle 3">
            <a:extLst>
              <a:ext uri="{FF2B5EF4-FFF2-40B4-BE49-F238E27FC236}">
                <a16:creationId xmlns:a16="http://schemas.microsoft.com/office/drawing/2014/main" id="{4CBD3754-5384-40AB-9572-3C6942BB68C9}"/>
              </a:ext>
            </a:extLst>
          </p:cNvPr>
          <p:cNvSpPr>
            <a:spLocks noGrp="1" noChangeArrowheads="1"/>
          </p:cNvSpPr>
          <p:nvPr>
            <p:ph type="body" idx="1"/>
          </p:nvPr>
        </p:nvSpPr>
        <p:spPr/>
        <p:txBody>
          <a:bodyPr/>
          <a:lstStyle/>
          <a:p>
            <a:pPr>
              <a:buFont typeface="Wingdings" panose="05000000000000000000" pitchFamily="2" charset="2"/>
              <a:buNone/>
            </a:pPr>
            <a:r>
              <a:rPr lang="tr-TR" altLang="tr-TR" sz="2800" dirty="0">
                <a:solidFill>
                  <a:srgbClr val="002060"/>
                </a:solidFill>
              </a:rPr>
              <a:t>Örgütün insan kaynaklarını daha üretken hale getirmek ve örgütsel amaçlara ulaşmalarına daha fazla katkıda bulunmalarını sağlamak amacıyla onların niteliklerini geliştirme süreci</a:t>
            </a:r>
          </a:p>
        </p:txBody>
      </p:sp>
      <p:pic>
        <p:nvPicPr>
          <p:cNvPr id="49157" name="Picture 5" descr="Ä°lgili resim">
            <a:extLst>
              <a:ext uri="{FF2B5EF4-FFF2-40B4-BE49-F238E27FC236}">
                <a16:creationId xmlns:a16="http://schemas.microsoft.com/office/drawing/2014/main" id="{FE2B5B7C-41A3-414C-99D4-31FB4731A9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4080435"/>
            <a:ext cx="2232248" cy="168162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49159" name="Picture 7" descr="Ä°lgili resim">
            <a:extLst>
              <a:ext uri="{FF2B5EF4-FFF2-40B4-BE49-F238E27FC236}">
                <a16:creationId xmlns:a16="http://schemas.microsoft.com/office/drawing/2014/main" id="{8C89F481-10E8-424E-A0F2-649F2C3869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136" b="17933"/>
          <a:stretch/>
        </p:blipFill>
        <p:spPr bwMode="auto">
          <a:xfrm>
            <a:off x="4211960" y="4163839"/>
            <a:ext cx="2364372" cy="160613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3" name="Slayt Numarası Yer Tutucusu 2">
            <a:extLst>
              <a:ext uri="{FF2B5EF4-FFF2-40B4-BE49-F238E27FC236}">
                <a16:creationId xmlns:a16="http://schemas.microsoft.com/office/drawing/2014/main" id="{DD1CD894-E732-4891-B033-F09D1110C1AF}"/>
              </a:ext>
            </a:extLst>
          </p:cNvPr>
          <p:cNvSpPr>
            <a:spLocks noGrp="1"/>
          </p:cNvSpPr>
          <p:nvPr>
            <p:ph type="sldNum" sz="quarter" idx="12"/>
          </p:nvPr>
        </p:nvSpPr>
        <p:spPr/>
        <p:txBody>
          <a:bodyPr/>
          <a:lstStyle/>
          <a:p>
            <a:fld id="{B9E81694-04D4-4CBE-B353-8B07A7DC9EC3}" type="slidenum">
              <a:rPr lang="tr-TR" altLang="en-US" smtClean="0"/>
              <a:pPr/>
              <a:t>44</a:t>
            </a:fld>
            <a:endParaRPr lang="tr-TR" altLang="en-US"/>
          </a:p>
        </p:txBody>
      </p:sp>
      <p:sp>
        <p:nvSpPr>
          <p:cNvPr id="10" name="Alt Bilgi Yer Tutucusu 1">
            <a:extLst>
              <a:ext uri="{FF2B5EF4-FFF2-40B4-BE49-F238E27FC236}">
                <a16:creationId xmlns:a16="http://schemas.microsoft.com/office/drawing/2014/main" id="{F9A8EFE3-0041-4E19-A3D0-A20F67624D50}"/>
              </a:ext>
            </a:extLst>
          </p:cNvPr>
          <p:cNvSpPr txBox="1">
            <a:spLocks/>
          </p:cNvSpPr>
          <p:nvPr/>
        </p:nvSpPr>
        <p:spPr>
          <a:xfrm>
            <a:off x="0" y="6432550"/>
            <a:ext cx="9144000" cy="425450"/>
          </a:xfrm>
          <a:prstGeom prst="rect">
            <a:avLst/>
          </a:prstGeom>
          <a:solidFill>
            <a:srgbClr val="66CCFF">
              <a:alpha val="40000"/>
            </a:srgbClr>
          </a:solidFill>
        </p:spPr>
        <p:txBody>
          <a:bodyPr/>
          <a:lstStyle>
            <a:defPPr>
              <a:defRPr lang="tr-TR"/>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tr-TR" altLang="en-US" sz="1100" b="1" dirty="0">
                <a:solidFill>
                  <a:srgbClr val="27657B"/>
                </a:solidFill>
              </a:rPr>
              <a:t>Adem AKKUŞ - Bilişim Teknolojileri Öğretmeni</a:t>
            </a:r>
          </a:p>
        </p:txBody>
      </p:sp>
      <p:sp>
        <p:nvSpPr>
          <p:cNvPr id="2" name="Veri Yer Tutucusu 1">
            <a:extLst>
              <a:ext uri="{FF2B5EF4-FFF2-40B4-BE49-F238E27FC236}">
                <a16:creationId xmlns:a16="http://schemas.microsoft.com/office/drawing/2014/main" id="{BA969E3F-AF97-4708-82C8-037976CB43C4}"/>
              </a:ext>
            </a:extLst>
          </p:cNvPr>
          <p:cNvSpPr>
            <a:spLocks noGrp="1"/>
          </p:cNvSpPr>
          <p:nvPr>
            <p:ph type="dt" sz="half" idx="10"/>
          </p:nvPr>
        </p:nvSpPr>
        <p:spPr/>
        <p:txBody>
          <a:bodyPr/>
          <a:lstStyle/>
          <a:p>
            <a:endParaRPr lang="tr-TR"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411A38BC-B28A-43C5-81A6-F58249EA6C4E}"/>
              </a:ext>
            </a:extLst>
          </p:cNvPr>
          <p:cNvSpPr>
            <a:spLocks noGrp="1" noChangeArrowheads="1"/>
          </p:cNvSpPr>
          <p:nvPr>
            <p:ph type="title"/>
          </p:nvPr>
        </p:nvSpPr>
        <p:spPr/>
        <p:txBody>
          <a:bodyPr/>
          <a:lstStyle/>
          <a:p>
            <a:r>
              <a:rPr lang="tr-TR" altLang="tr-TR" dirty="0"/>
              <a:t>İnsan Kaynağını Geliştirme</a:t>
            </a:r>
          </a:p>
        </p:txBody>
      </p:sp>
      <p:sp>
        <p:nvSpPr>
          <p:cNvPr id="50179" name="Rectangle 3">
            <a:extLst>
              <a:ext uri="{FF2B5EF4-FFF2-40B4-BE49-F238E27FC236}">
                <a16:creationId xmlns:a16="http://schemas.microsoft.com/office/drawing/2014/main" id="{73CB4634-7F60-45B0-B63A-50A64BEDB1A1}"/>
              </a:ext>
            </a:extLst>
          </p:cNvPr>
          <p:cNvSpPr>
            <a:spLocks noGrp="1" noChangeArrowheads="1"/>
          </p:cNvSpPr>
          <p:nvPr>
            <p:ph type="body" idx="1"/>
          </p:nvPr>
        </p:nvSpPr>
        <p:spPr/>
        <p:txBody>
          <a:bodyPr/>
          <a:lstStyle/>
          <a:p>
            <a:r>
              <a:rPr lang="tr-TR" altLang="tr-TR" dirty="0">
                <a:solidFill>
                  <a:srgbClr val="27657B"/>
                </a:solidFill>
              </a:rPr>
              <a:t>Gereksinimi belirleme</a:t>
            </a:r>
          </a:p>
          <a:p>
            <a:r>
              <a:rPr lang="tr-TR" altLang="tr-TR" dirty="0">
                <a:solidFill>
                  <a:srgbClr val="27657B"/>
                </a:solidFill>
              </a:rPr>
              <a:t>Programı tasarlama</a:t>
            </a:r>
          </a:p>
          <a:p>
            <a:r>
              <a:rPr lang="tr-TR" altLang="tr-TR" dirty="0">
                <a:solidFill>
                  <a:srgbClr val="27657B"/>
                </a:solidFill>
              </a:rPr>
              <a:t>Programı uygulama</a:t>
            </a:r>
          </a:p>
          <a:p>
            <a:r>
              <a:rPr lang="tr-TR" altLang="tr-TR" dirty="0">
                <a:solidFill>
                  <a:srgbClr val="27657B"/>
                </a:solidFill>
              </a:rPr>
              <a:t>Değerlendirme</a:t>
            </a:r>
          </a:p>
          <a:p>
            <a:pPr>
              <a:buFont typeface="Wingdings" panose="05000000000000000000" pitchFamily="2" charset="2"/>
              <a:buNone/>
            </a:pPr>
            <a:endParaRPr lang="tr-TR" altLang="tr-TR" dirty="0">
              <a:solidFill>
                <a:srgbClr val="27657B"/>
              </a:solidFill>
            </a:endParaRPr>
          </a:p>
          <a:p>
            <a:endParaRPr lang="tr-TR" altLang="tr-TR" dirty="0">
              <a:solidFill>
                <a:srgbClr val="27657B"/>
              </a:solidFill>
            </a:endParaRPr>
          </a:p>
        </p:txBody>
      </p:sp>
      <p:pic>
        <p:nvPicPr>
          <p:cNvPr id="50181" name="Picture 5" descr="Ä°lgili resim">
            <a:extLst>
              <a:ext uri="{FF2B5EF4-FFF2-40B4-BE49-F238E27FC236}">
                <a16:creationId xmlns:a16="http://schemas.microsoft.com/office/drawing/2014/main" id="{E145BCA1-5DC4-4B12-9204-B19DDF282D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6320" y="3140968"/>
            <a:ext cx="4320480" cy="27970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Slayt Numarası Yer Tutucusu 2">
            <a:extLst>
              <a:ext uri="{FF2B5EF4-FFF2-40B4-BE49-F238E27FC236}">
                <a16:creationId xmlns:a16="http://schemas.microsoft.com/office/drawing/2014/main" id="{62E5FE03-5756-485D-9977-81390CC2C2CB}"/>
              </a:ext>
            </a:extLst>
          </p:cNvPr>
          <p:cNvSpPr>
            <a:spLocks noGrp="1"/>
          </p:cNvSpPr>
          <p:nvPr>
            <p:ph type="sldNum" sz="quarter" idx="12"/>
          </p:nvPr>
        </p:nvSpPr>
        <p:spPr/>
        <p:txBody>
          <a:bodyPr/>
          <a:lstStyle/>
          <a:p>
            <a:fld id="{B9E81694-04D4-4CBE-B353-8B07A7DC9EC3}" type="slidenum">
              <a:rPr lang="tr-TR" altLang="en-US" smtClean="0"/>
              <a:pPr/>
              <a:t>45</a:t>
            </a:fld>
            <a:endParaRPr lang="tr-TR" altLang="en-US"/>
          </a:p>
        </p:txBody>
      </p:sp>
      <p:sp>
        <p:nvSpPr>
          <p:cNvPr id="9" name="Alt Bilgi Yer Tutucusu 1">
            <a:extLst>
              <a:ext uri="{FF2B5EF4-FFF2-40B4-BE49-F238E27FC236}">
                <a16:creationId xmlns:a16="http://schemas.microsoft.com/office/drawing/2014/main" id="{E9C60D9E-D1F3-4439-BE24-0945C644E6A7}"/>
              </a:ext>
            </a:extLst>
          </p:cNvPr>
          <p:cNvSpPr txBox="1">
            <a:spLocks/>
          </p:cNvSpPr>
          <p:nvPr/>
        </p:nvSpPr>
        <p:spPr>
          <a:xfrm>
            <a:off x="0" y="6432550"/>
            <a:ext cx="9144000" cy="425450"/>
          </a:xfrm>
          <a:prstGeom prst="rect">
            <a:avLst/>
          </a:prstGeom>
          <a:solidFill>
            <a:srgbClr val="66CCFF">
              <a:alpha val="40000"/>
            </a:srgbClr>
          </a:solidFill>
        </p:spPr>
        <p:txBody>
          <a:bodyPr/>
          <a:lstStyle>
            <a:defPPr>
              <a:defRPr lang="tr-TR"/>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tr-TR" altLang="en-US" sz="1100" b="1" dirty="0">
                <a:solidFill>
                  <a:srgbClr val="27657B"/>
                </a:solidFill>
              </a:rPr>
              <a:t>Adem AKKUŞ - Bilişim Teknolojileri Öğretmeni</a:t>
            </a:r>
          </a:p>
        </p:txBody>
      </p:sp>
      <p:sp>
        <p:nvSpPr>
          <p:cNvPr id="2" name="Veri Yer Tutucusu 1">
            <a:extLst>
              <a:ext uri="{FF2B5EF4-FFF2-40B4-BE49-F238E27FC236}">
                <a16:creationId xmlns:a16="http://schemas.microsoft.com/office/drawing/2014/main" id="{49CDA4B3-0CBA-445B-B254-2B5339B28FD6}"/>
              </a:ext>
            </a:extLst>
          </p:cNvPr>
          <p:cNvSpPr>
            <a:spLocks noGrp="1"/>
          </p:cNvSpPr>
          <p:nvPr>
            <p:ph type="dt" sz="half" idx="10"/>
          </p:nvPr>
        </p:nvSpPr>
        <p:spPr/>
        <p:txBody>
          <a:bodyPr/>
          <a:lstStyle/>
          <a:p>
            <a:endParaRPr lang="tr-TR"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E0AC18F5-F233-48D7-B790-6B5FDAB1FD95}"/>
              </a:ext>
            </a:extLst>
          </p:cNvPr>
          <p:cNvSpPr>
            <a:spLocks noGrp="1" noChangeArrowheads="1"/>
          </p:cNvSpPr>
          <p:nvPr>
            <p:ph type="title"/>
          </p:nvPr>
        </p:nvSpPr>
        <p:spPr/>
        <p:txBody>
          <a:bodyPr/>
          <a:lstStyle/>
          <a:p>
            <a:r>
              <a:rPr lang="tr-TR" altLang="tr-TR" dirty="0"/>
              <a:t>Personel Eğitimi</a:t>
            </a:r>
          </a:p>
        </p:txBody>
      </p:sp>
      <p:sp>
        <p:nvSpPr>
          <p:cNvPr id="51203" name="Rectangle 3">
            <a:extLst>
              <a:ext uri="{FF2B5EF4-FFF2-40B4-BE49-F238E27FC236}">
                <a16:creationId xmlns:a16="http://schemas.microsoft.com/office/drawing/2014/main" id="{B2F7BAA4-610E-4398-B828-4811783BECDD}"/>
              </a:ext>
            </a:extLst>
          </p:cNvPr>
          <p:cNvSpPr>
            <a:spLocks noGrp="1" noChangeArrowheads="1"/>
          </p:cNvSpPr>
          <p:nvPr>
            <p:ph type="body" idx="1"/>
          </p:nvPr>
        </p:nvSpPr>
        <p:spPr/>
        <p:txBody>
          <a:bodyPr/>
          <a:lstStyle/>
          <a:p>
            <a:r>
              <a:rPr lang="tr-TR" altLang="tr-TR" dirty="0" err="1">
                <a:solidFill>
                  <a:srgbClr val="27657B"/>
                </a:solidFill>
              </a:rPr>
              <a:t>İşgörenin</a:t>
            </a:r>
            <a:r>
              <a:rPr lang="tr-TR" altLang="tr-TR" dirty="0">
                <a:solidFill>
                  <a:srgbClr val="27657B"/>
                </a:solidFill>
              </a:rPr>
              <a:t> mevcut işini daha iyi yapmasını sağlayacak bilgi ve becerinin aktarımı</a:t>
            </a:r>
          </a:p>
        </p:txBody>
      </p:sp>
      <p:pic>
        <p:nvPicPr>
          <p:cNvPr id="51205" name="Picture 5" descr="Ä°lgili resim">
            <a:extLst>
              <a:ext uri="{FF2B5EF4-FFF2-40B4-BE49-F238E27FC236}">
                <a16:creationId xmlns:a16="http://schemas.microsoft.com/office/drawing/2014/main" id="{197AA3EC-16E1-4F6A-AF9D-AE0B8D7B407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982" r="10001" b="5863"/>
          <a:stretch/>
        </p:blipFill>
        <p:spPr bwMode="auto">
          <a:xfrm>
            <a:off x="586261" y="3018882"/>
            <a:ext cx="4129755" cy="22823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1207" name="Picture 7" descr="employee training ile ilgili gÃ¶rsel sonucu">
            <a:extLst>
              <a:ext uri="{FF2B5EF4-FFF2-40B4-BE49-F238E27FC236}">
                <a16:creationId xmlns:a16="http://schemas.microsoft.com/office/drawing/2014/main" id="{547697EE-6DC5-48BC-A234-D6001FD72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5894" y="4221088"/>
            <a:ext cx="4028594" cy="19852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Slayt Numarası Yer Tutucusu 2">
            <a:extLst>
              <a:ext uri="{FF2B5EF4-FFF2-40B4-BE49-F238E27FC236}">
                <a16:creationId xmlns:a16="http://schemas.microsoft.com/office/drawing/2014/main" id="{656E903D-750C-4442-9D11-C5F1963491B7}"/>
              </a:ext>
            </a:extLst>
          </p:cNvPr>
          <p:cNvSpPr>
            <a:spLocks noGrp="1"/>
          </p:cNvSpPr>
          <p:nvPr>
            <p:ph type="sldNum" sz="quarter" idx="12"/>
          </p:nvPr>
        </p:nvSpPr>
        <p:spPr/>
        <p:txBody>
          <a:bodyPr/>
          <a:lstStyle/>
          <a:p>
            <a:fld id="{B9E81694-04D4-4CBE-B353-8B07A7DC9EC3}" type="slidenum">
              <a:rPr lang="tr-TR" altLang="en-US" smtClean="0"/>
              <a:pPr/>
              <a:t>46</a:t>
            </a:fld>
            <a:endParaRPr lang="tr-TR" altLang="en-US"/>
          </a:p>
        </p:txBody>
      </p:sp>
      <p:sp>
        <p:nvSpPr>
          <p:cNvPr id="10" name="Alt Bilgi Yer Tutucusu 1">
            <a:extLst>
              <a:ext uri="{FF2B5EF4-FFF2-40B4-BE49-F238E27FC236}">
                <a16:creationId xmlns:a16="http://schemas.microsoft.com/office/drawing/2014/main" id="{9E632896-08C7-4005-862C-76FD7DAFAE4D}"/>
              </a:ext>
            </a:extLst>
          </p:cNvPr>
          <p:cNvSpPr txBox="1">
            <a:spLocks/>
          </p:cNvSpPr>
          <p:nvPr/>
        </p:nvSpPr>
        <p:spPr>
          <a:xfrm>
            <a:off x="0" y="6474612"/>
            <a:ext cx="9144000" cy="383388"/>
          </a:xfrm>
          <a:prstGeom prst="rect">
            <a:avLst/>
          </a:prstGeom>
          <a:solidFill>
            <a:srgbClr val="66CCFF">
              <a:alpha val="40000"/>
            </a:srgbClr>
          </a:solidFill>
        </p:spPr>
        <p:txBody>
          <a:bodyPr/>
          <a:lstStyle>
            <a:defPPr>
              <a:defRPr lang="tr-TR"/>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tr-TR" altLang="en-US" sz="1100" b="1" dirty="0">
                <a:solidFill>
                  <a:srgbClr val="27657B"/>
                </a:solidFill>
              </a:rPr>
              <a:t>Adem AKKUŞ - Bilişim Teknolojileri Öğretmeni</a:t>
            </a:r>
          </a:p>
        </p:txBody>
      </p:sp>
      <p:sp>
        <p:nvSpPr>
          <p:cNvPr id="2" name="Veri Yer Tutucusu 1">
            <a:extLst>
              <a:ext uri="{FF2B5EF4-FFF2-40B4-BE49-F238E27FC236}">
                <a16:creationId xmlns:a16="http://schemas.microsoft.com/office/drawing/2014/main" id="{55EB9BAE-FCEF-4D1D-85C1-00FA7EAD6E45}"/>
              </a:ext>
            </a:extLst>
          </p:cNvPr>
          <p:cNvSpPr>
            <a:spLocks noGrp="1"/>
          </p:cNvSpPr>
          <p:nvPr>
            <p:ph type="dt" sz="half" idx="10"/>
          </p:nvPr>
        </p:nvSpPr>
        <p:spPr/>
        <p:txBody>
          <a:bodyPr/>
          <a:lstStyle/>
          <a:p>
            <a:endParaRPr lang="tr-TR"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010F022D-F671-4721-AE15-7853E6BFF2B1}"/>
              </a:ext>
            </a:extLst>
          </p:cNvPr>
          <p:cNvSpPr>
            <a:spLocks noGrp="1" noChangeArrowheads="1"/>
          </p:cNvSpPr>
          <p:nvPr>
            <p:ph type="title"/>
          </p:nvPr>
        </p:nvSpPr>
        <p:spPr>
          <a:xfrm>
            <a:off x="457200" y="122238"/>
            <a:ext cx="7543800" cy="1002506"/>
          </a:xfrm>
        </p:spPr>
        <p:txBody>
          <a:bodyPr/>
          <a:lstStyle/>
          <a:p>
            <a:pPr algn="ctr"/>
            <a:r>
              <a:rPr lang="tr-TR" altLang="tr-TR" dirty="0"/>
              <a:t>Geliştirme</a:t>
            </a:r>
          </a:p>
        </p:txBody>
      </p:sp>
      <p:sp>
        <p:nvSpPr>
          <p:cNvPr id="52227" name="Rectangle 3">
            <a:extLst>
              <a:ext uri="{FF2B5EF4-FFF2-40B4-BE49-F238E27FC236}">
                <a16:creationId xmlns:a16="http://schemas.microsoft.com/office/drawing/2014/main" id="{AF94AF4D-CD11-473C-B516-62DB1875B083}"/>
              </a:ext>
            </a:extLst>
          </p:cNvPr>
          <p:cNvSpPr>
            <a:spLocks noGrp="1" noChangeArrowheads="1"/>
          </p:cNvSpPr>
          <p:nvPr>
            <p:ph type="body" idx="1"/>
          </p:nvPr>
        </p:nvSpPr>
        <p:spPr>
          <a:xfrm>
            <a:off x="546958" y="1156589"/>
            <a:ext cx="8229600" cy="4411662"/>
          </a:xfrm>
        </p:spPr>
        <p:txBody>
          <a:bodyPr/>
          <a:lstStyle/>
          <a:p>
            <a:r>
              <a:rPr lang="tr-TR" altLang="tr-TR" dirty="0" err="1">
                <a:solidFill>
                  <a:srgbClr val="27657B"/>
                </a:solidFill>
              </a:rPr>
              <a:t>İşgörenin</a:t>
            </a:r>
            <a:r>
              <a:rPr lang="tr-TR" altLang="tr-TR" dirty="0">
                <a:solidFill>
                  <a:srgbClr val="27657B"/>
                </a:solidFill>
              </a:rPr>
              <a:t> yeni sorumluluklar ve zorlu görevlere hazırlıklı olmasını sağlayacak bilgi ve becerilerin aktarımıdır. </a:t>
            </a:r>
          </a:p>
        </p:txBody>
      </p:sp>
      <p:pic>
        <p:nvPicPr>
          <p:cNvPr id="52229" name="Picture 5" descr="Ä°lgili resim">
            <a:extLst>
              <a:ext uri="{FF2B5EF4-FFF2-40B4-BE49-F238E27FC236}">
                <a16:creationId xmlns:a16="http://schemas.microsoft.com/office/drawing/2014/main" id="{0E091200-A032-4BAC-BF27-46A8D611D8B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077" t="5425" r="22019" b="8198"/>
          <a:stretch/>
        </p:blipFill>
        <p:spPr bwMode="auto">
          <a:xfrm>
            <a:off x="755576" y="3214671"/>
            <a:ext cx="3079204" cy="244827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2231" name="Picture 7" descr="Ä°lgili resim">
            <a:extLst>
              <a:ext uri="{FF2B5EF4-FFF2-40B4-BE49-F238E27FC236}">
                <a16:creationId xmlns:a16="http://schemas.microsoft.com/office/drawing/2014/main" id="{2C2528AA-FDC2-4F77-A2EB-D53B368EE3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68" t="-2972" r="3139" b="2589"/>
          <a:stretch/>
        </p:blipFill>
        <p:spPr bwMode="auto">
          <a:xfrm>
            <a:off x="4014595" y="3068960"/>
            <a:ext cx="4132550" cy="258303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
        <p:nvSpPr>
          <p:cNvPr id="3" name="Slayt Numarası Yer Tutucusu 2">
            <a:extLst>
              <a:ext uri="{FF2B5EF4-FFF2-40B4-BE49-F238E27FC236}">
                <a16:creationId xmlns:a16="http://schemas.microsoft.com/office/drawing/2014/main" id="{B2397DC3-8A95-4257-A6C2-E348D2A0F00A}"/>
              </a:ext>
            </a:extLst>
          </p:cNvPr>
          <p:cNvSpPr>
            <a:spLocks noGrp="1"/>
          </p:cNvSpPr>
          <p:nvPr>
            <p:ph type="sldNum" sz="quarter" idx="12"/>
          </p:nvPr>
        </p:nvSpPr>
        <p:spPr/>
        <p:txBody>
          <a:bodyPr/>
          <a:lstStyle/>
          <a:p>
            <a:fld id="{B9E81694-04D4-4CBE-B353-8B07A7DC9EC3}" type="slidenum">
              <a:rPr lang="tr-TR" altLang="en-US" smtClean="0"/>
              <a:pPr/>
              <a:t>47</a:t>
            </a:fld>
            <a:endParaRPr lang="tr-TR" altLang="en-US"/>
          </a:p>
        </p:txBody>
      </p:sp>
      <p:sp>
        <p:nvSpPr>
          <p:cNvPr id="4" name="Veri Yer Tutucusu 3">
            <a:extLst>
              <a:ext uri="{FF2B5EF4-FFF2-40B4-BE49-F238E27FC236}">
                <a16:creationId xmlns:a16="http://schemas.microsoft.com/office/drawing/2014/main" id="{270EAC4E-85A4-46C2-B7C1-18E69B6090B6}"/>
              </a:ext>
            </a:extLst>
          </p:cNvPr>
          <p:cNvSpPr>
            <a:spLocks noGrp="1"/>
          </p:cNvSpPr>
          <p:nvPr>
            <p:ph type="dt" sz="half" idx="10"/>
          </p:nvPr>
        </p:nvSpPr>
        <p:spPr/>
        <p:txBody>
          <a:bodyPr/>
          <a:lstStyle/>
          <a:p>
            <a:endParaRPr lang="tr-TR" altLang="en-US" dirty="0"/>
          </a:p>
        </p:txBody>
      </p:sp>
      <p:sp>
        <p:nvSpPr>
          <p:cNvPr id="9" name="Alt Bilgi Yer Tutucusu 1">
            <a:extLst>
              <a:ext uri="{FF2B5EF4-FFF2-40B4-BE49-F238E27FC236}">
                <a16:creationId xmlns:a16="http://schemas.microsoft.com/office/drawing/2014/main" id="{5C59430E-EFD6-45C0-8DCB-00D5AA222C23}"/>
              </a:ext>
            </a:extLst>
          </p:cNvPr>
          <p:cNvSpPr txBox="1">
            <a:spLocks/>
          </p:cNvSpPr>
          <p:nvPr/>
        </p:nvSpPr>
        <p:spPr>
          <a:xfrm>
            <a:off x="0" y="6522674"/>
            <a:ext cx="9144000" cy="335325"/>
          </a:xfrm>
          <a:prstGeom prst="rect">
            <a:avLst/>
          </a:prstGeom>
          <a:solidFill>
            <a:srgbClr val="66CCFF">
              <a:alpha val="40000"/>
            </a:srgbClr>
          </a:solidFill>
        </p:spPr>
        <p:txBody>
          <a:bodyPr/>
          <a:lstStyle>
            <a:defPPr>
              <a:defRPr lang="tr-TR"/>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tr-TR" altLang="en-US" sz="1100" b="1" dirty="0">
                <a:solidFill>
                  <a:srgbClr val="27657B"/>
                </a:solidFill>
              </a:rPr>
              <a:t>Adem AKKUŞ - Bilişim Teknolojileri Öğretmeni</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B7785676-22B1-43A4-968C-FEBE3695F610}"/>
              </a:ext>
            </a:extLst>
          </p:cNvPr>
          <p:cNvSpPr>
            <a:spLocks noGrp="1" noChangeArrowheads="1"/>
          </p:cNvSpPr>
          <p:nvPr>
            <p:ph type="title"/>
          </p:nvPr>
        </p:nvSpPr>
        <p:spPr>
          <a:xfrm>
            <a:off x="457200" y="122238"/>
            <a:ext cx="7543800" cy="930498"/>
          </a:xfrm>
        </p:spPr>
        <p:txBody>
          <a:bodyPr/>
          <a:lstStyle/>
          <a:p>
            <a:r>
              <a:rPr lang="tr-TR" altLang="tr-TR" dirty="0"/>
              <a:t>Eğitim Ve Geliştirme Teknikleri</a:t>
            </a:r>
          </a:p>
        </p:txBody>
      </p:sp>
      <p:sp>
        <p:nvSpPr>
          <p:cNvPr id="53251" name="Rectangle 3">
            <a:extLst>
              <a:ext uri="{FF2B5EF4-FFF2-40B4-BE49-F238E27FC236}">
                <a16:creationId xmlns:a16="http://schemas.microsoft.com/office/drawing/2014/main" id="{AFB3E6A5-47D9-4554-B8F4-B5803B6ABCD1}"/>
              </a:ext>
            </a:extLst>
          </p:cNvPr>
          <p:cNvSpPr>
            <a:spLocks noGrp="1" noChangeArrowheads="1"/>
          </p:cNvSpPr>
          <p:nvPr>
            <p:ph type="body" idx="1"/>
          </p:nvPr>
        </p:nvSpPr>
        <p:spPr>
          <a:xfrm>
            <a:off x="323528" y="1719263"/>
            <a:ext cx="8784976" cy="4411662"/>
          </a:xfrm>
        </p:spPr>
        <p:txBody>
          <a:bodyPr/>
          <a:lstStyle/>
          <a:p>
            <a:pPr>
              <a:lnSpc>
                <a:spcPct val="90000"/>
              </a:lnSpc>
            </a:pPr>
            <a:r>
              <a:rPr lang="tr-TR" altLang="tr-TR" sz="2600" b="1" dirty="0">
                <a:solidFill>
                  <a:schemeClr val="accent6">
                    <a:lumMod val="50000"/>
                  </a:schemeClr>
                </a:solidFill>
              </a:rPr>
              <a:t>İş başında eğitim teknikleri</a:t>
            </a:r>
          </a:p>
          <a:p>
            <a:pPr lvl="1">
              <a:lnSpc>
                <a:spcPct val="90000"/>
              </a:lnSpc>
              <a:buClr>
                <a:srgbClr val="002060"/>
              </a:buClr>
              <a:buFont typeface="Wingdings" panose="05000000000000000000" pitchFamily="2" charset="2"/>
              <a:buChar char="v"/>
            </a:pPr>
            <a:r>
              <a:rPr lang="tr-TR" altLang="tr-TR" sz="2000" dirty="0">
                <a:solidFill>
                  <a:schemeClr val="accent1">
                    <a:lumMod val="75000"/>
                  </a:schemeClr>
                </a:solidFill>
              </a:rPr>
              <a:t>Deneyimli </a:t>
            </a:r>
            <a:r>
              <a:rPr lang="tr-TR" altLang="tr-TR" sz="2000" dirty="0" err="1">
                <a:solidFill>
                  <a:schemeClr val="accent1">
                    <a:lumMod val="75000"/>
                  </a:schemeClr>
                </a:solidFill>
              </a:rPr>
              <a:t>işgören</a:t>
            </a:r>
            <a:r>
              <a:rPr lang="tr-TR" altLang="tr-TR" sz="2000" dirty="0">
                <a:solidFill>
                  <a:schemeClr val="accent1">
                    <a:lumMod val="75000"/>
                  </a:schemeClr>
                </a:solidFill>
              </a:rPr>
              <a:t> veya amir gözetiminde yaparak öğrenme</a:t>
            </a:r>
          </a:p>
          <a:p>
            <a:pPr lvl="1">
              <a:lnSpc>
                <a:spcPct val="90000"/>
              </a:lnSpc>
              <a:buClr>
                <a:srgbClr val="002060"/>
              </a:buClr>
              <a:buFont typeface="Wingdings" panose="05000000000000000000" pitchFamily="2" charset="2"/>
              <a:buChar char="v"/>
            </a:pPr>
            <a:r>
              <a:rPr lang="tr-TR" altLang="tr-TR" sz="2200" dirty="0">
                <a:solidFill>
                  <a:schemeClr val="accent1">
                    <a:lumMod val="75000"/>
                  </a:schemeClr>
                </a:solidFill>
              </a:rPr>
              <a:t>Rotasyon</a:t>
            </a:r>
          </a:p>
          <a:p>
            <a:pPr lvl="1">
              <a:lnSpc>
                <a:spcPct val="90000"/>
              </a:lnSpc>
              <a:buClr>
                <a:srgbClr val="002060"/>
              </a:buClr>
              <a:buFont typeface="Wingdings" panose="05000000000000000000" pitchFamily="2" charset="2"/>
              <a:buChar char="v"/>
            </a:pPr>
            <a:r>
              <a:rPr lang="tr-TR" altLang="tr-TR" sz="2200" dirty="0">
                <a:solidFill>
                  <a:schemeClr val="accent1">
                    <a:lumMod val="75000"/>
                  </a:schemeClr>
                </a:solidFill>
              </a:rPr>
              <a:t>Çıraklık/hamilik</a:t>
            </a:r>
          </a:p>
          <a:p>
            <a:pPr>
              <a:lnSpc>
                <a:spcPct val="90000"/>
              </a:lnSpc>
            </a:pPr>
            <a:r>
              <a:rPr lang="tr-TR" altLang="tr-TR" sz="2600" b="1" dirty="0">
                <a:solidFill>
                  <a:schemeClr val="accent6">
                    <a:lumMod val="50000"/>
                  </a:schemeClr>
                </a:solidFill>
              </a:rPr>
              <a:t>İş dışı eğitim teknikleri</a:t>
            </a:r>
          </a:p>
          <a:p>
            <a:pPr lvl="1">
              <a:lnSpc>
                <a:spcPct val="90000"/>
              </a:lnSpc>
              <a:buClr>
                <a:srgbClr val="7030A0"/>
              </a:buClr>
              <a:buFont typeface="Wingdings" panose="05000000000000000000" pitchFamily="2" charset="2"/>
              <a:buChar char="Ø"/>
            </a:pPr>
            <a:r>
              <a:rPr lang="tr-TR" altLang="tr-TR" sz="2200" dirty="0">
                <a:solidFill>
                  <a:schemeClr val="accent1">
                    <a:lumMod val="75000"/>
                  </a:schemeClr>
                </a:solidFill>
              </a:rPr>
              <a:t>Konferans</a:t>
            </a:r>
          </a:p>
          <a:p>
            <a:pPr lvl="1">
              <a:lnSpc>
                <a:spcPct val="90000"/>
              </a:lnSpc>
              <a:buClr>
                <a:srgbClr val="7030A0"/>
              </a:buClr>
              <a:buFont typeface="Wingdings" panose="05000000000000000000" pitchFamily="2" charset="2"/>
              <a:buChar char="Ø"/>
            </a:pPr>
            <a:r>
              <a:rPr lang="tr-TR" altLang="tr-TR" sz="2200" dirty="0">
                <a:solidFill>
                  <a:schemeClr val="accent1">
                    <a:lumMod val="75000"/>
                  </a:schemeClr>
                </a:solidFill>
              </a:rPr>
              <a:t>Davranış modelleme</a:t>
            </a:r>
          </a:p>
          <a:p>
            <a:pPr lvl="1">
              <a:lnSpc>
                <a:spcPct val="90000"/>
              </a:lnSpc>
              <a:buClr>
                <a:srgbClr val="7030A0"/>
              </a:buClr>
              <a:buFont typeface="Wingdings" panose="05000000000000000000" pitchFamily="2" charset="2"/>
              <a:buChar char="Ø"/>
            </a:pPr>
            <a:r>
              <a:rPr lang="tr-TR" altLang="tr-TR" sz="2200" dirty="0">
                <a:solidFill>
                  <a:schemeClr val="accent1">
                    <a:lumMod val="75000"/>
                  </a:schemeClr>
                </a:solidFill>
              </a:rPr>
              <a:t>Benzetim</a:t>
            </a:r>
          </a:p>
          <a:p>
            <a:pPr lvl="1">
              <a:lnSpc>
                <a:spcPct val="90000"/>
              </a:lnSpc>
              <a:buClr>
                <a:srgbClr val="7030A0"/>
              </a:buClr>
              <a:buFont typeface="Wingdings" panose="05000000000000000000" pitchFamily="2" charset="2"/>
              <a:buChar char="Ø"/>
            </a:pPr>
            <a:r>
              <a:rPr lang="tr-TR" altLang="tr-TR" sz="2200" dirty="0">
                <a:solidFill>
                  <a:schemeClr val="accent1">
                    <a:lumMod val="75000"/>
                  </a:schemeClr>
                </a:solidFill>
              </a:rPr>
              <a:t>Programlı öğrenme </a:t>
            </a:r>
          </a:p>
        </p:txBody>
      </p:sp>
      <p:sp>
        <p:nvSpPr>
          <p:cNvPr id="3" name="Slayt Numarası Yer Tutucusu 2">
            <a:extLst>
              <a:ext uri="{FF2B5EF4-FFF2-40B4-BE49-F238E27FC236}">
                <a16:creationId xmlns:a16="http://schemas.microsoft.com/office/drawing/2014/main" id="{88DBEDA4-0191-4AED-ABF4-9CDA17BF18C4}"/>
              </a:ext>
            </a:extLst>
          </p:cNvPr>
          <p:cNvSpPr>
            <a:spLocks noGrp="1"/>
          </p:cNvSpPr>
          <p:nvPr>
            <p:ph type="sldNum" sz="quarter" idx="12"/>
          </p:nvPr>
        </p:nvSpPr>
        <p:spPr/>
        <p:txBody>
          <a:bodyPr/>
          <a:lstStyle/>
          <a:p>
            <a:fld id="{B9E81694-04D4-4CBE-B353-8B07A7DC9EC3}" type="slidenum">
              <a:rPr lang="tr-TR" altLang="en-US" smtClean="0"/>
              <a:pPr/>
              <a:t>48</a:t>
            </a:fld>
            <a:endParaRPr lang="tr-TR" altLang="en-US"/>
          </a:p>
        </p:txBody>
      </p:sp>
      <p:sp>
        <p:nvSpPr>
          <p:cNvPr id="8" name="Alt Bilgi Yer Tutucusu 1">
            <a:extLst>
              <a:ext uri="{FF2B5EF4-FFF2-40B4-BE49-F238E27FC236}">
                <a16:creationId xmlns:a16="http://schemas.microsoft.com/office/drawing/2014/main" id="{9B61C81E-7348-41CB-9954-1A364D60E6AF}"/>
              </a:ext>
            </a:extLst>
          </p:cNvPr>
          <p:cNvSpPr txBox="1">
            <a:spLocks/>
          </p:cNvSpPr>
          <p:nvPr/>
        </p:nvSpPr>
        <p:spPr>
          <a:xfrm>
            <a:off x="0" y="6550059"/>
            <a:ext cx="9144000" cy="335325"/>
          </a:xfrm>
          <a:prstGeom prst="rect">
            <a:avLst/>
          </a:prstGeom>
          <a:solidFill>
            <a:srgbClr val="66CCFF">
              <a:alpha val="40000"/>
            </a:srgbClr>
          </a:solidFill>
        </p:spPr>
        <p:txBody>
          <a:bodyPr/>
          <a:lstStyle>
            <a:defPPr>
              <a:defRPr lang="tr-TR"/>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tr-TR" altLang="en-US" sz="1100" b="1" dirty="0">
                <a:solidFill>
                  <a:srgbClr val="27657B"/>
                </a:solidFill>
              </a:rPr>
              <a:t>Adem AKKUŞ - Bilişim Teknolojileri Öğretmeni</a:t>
            </a:r>
          </a:p>
        </p:txBody>
      </p:sp>
      <p:sp>
        <p:nvSpPr>
          <p:cNvPr id="2" name="Veri Yer Tutucusu 1">
            <a:extLst>
              <a:ext uri="{FF2B5EF4-FFF2-40B4-BE49-F238E27FC236}">
                <a16:creationId xmlns:a16="http://schemas.microsoft.com/office/drawing/2014/main" id="{E0DEE1C7-BFDB-466E-A430-6649045C08FB}"/>
              </a:ext>
            </a:extLst>
          </p:cNvPr>
          <p:cNvSpPr>
            <a:spLocks noGrp="1"/>
          </p:cNvSpPr>
          <p:nvPr>
            <p:ph type="dt" sz="half" idx="10"/>
          </p:nvPr>
        </p:nvSpPr>
        <p:spPr/>
        <p:txBody>
          <a:bodyPr/>
          <a:lstStyle/>
          <a:p>
            <a:endParaRPr lang="tr-TR"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42E3A746-F88F-40FA-8077-065237505949}"/>
              </a:ext>
            </a:extLst>
          </p:cNvPr>
          <p:cNvSpPr>
            <a:spLocks noGrp="1" noChangeArrowheads="1"/>
          </p:cNvSpPr>
          <p:nvPr>
            <p:ph type="title"/>
          </p:nvPr>
        </p:nvSpPr>
        <p:spPr>
          <a:xfrm>
            <a:off x="107504" y="188640"/>
            <a:ext cx="8496944" cy="1295400"/>
          </a:xfrm>
          <a:solidFill>
            <a:schemeClr val="bg1">
              <a:alpha val="72000"/>
            </a:schemeClr>
          </a:solidFill>
        </p:spPr>
        <p:txBody>
          <a:bodyPr/>
          <a:lstStyle/>
          <a:p>
            <a:pPr algn="ctr"/>
            <a:r>
              <a:rPr lang="tr-TR" altLang="tr-TR" sz="4000" dirty="0"/>
              <a:t>Eğitim Ve Geliştirme Programlarının Değerlendirilmesi</a:t>
            </a:r>
          </a:p>
        </p:txBody>
      </p:sp>
      <p:sp>
        <p:nvSpPr>
          <p:cNvPr id="54275" name="Rectangle 3">
            <a:extLst>
              <a:ext uri="{FF2B5EF4-FFF2-40B4-BE49-F238E27FC236}">
                <a16:creationId xmlns:a16="http://schemas.microsoft.com/office/drawing/2014/main" id="{0D90ED3E-259F-4382-81DF-F58E7C5893BB}"/>
              </a:ext>
            </a:extLst>
          </p:cNvPr>
          <p:cNvSpPr>
            <a:spLocks noGrp="1" noChangeArrowheads="1"/>
          </p:cNvSpPr>
          <p:nvPr>
            <p:ph type="body" idx="1"/>
          </p:nvPr>
        </p:nvSpPr>
        <p:spPr/>
        <p:txBody>
          <a:bodyPr/>
          <a:lstStyle/>
          <a:p>
            <a:r>
              <a:rPr lang="tr-TR" altLang="tr-TR" dirty="0">
                <a:solidFill>
                  <a:srgbClr val="27657B"/>
                </a:solidFill>
              </a:rPr>
              <a:t>Sınav</a:t>
            </a:r>
            <a:br>
              <a:rPr lang="tr-TR" altLang="tr-TR" dirty="0">
                <a:solidFill>
                  <a:srgbClr val="27657B"/>
                </a:solidFill>
              </a:rPr>
            </a:br>
            <a:endParaRPr lang="tr-TR" altLang="tr-TR" dirty="0">
              <a:solidFill>
                <a:srgbClr val="27657B"/>
              </a:solidFill>
            </a:endParaRPr>
          </a:p>
          <a:p>
            <a:r>
              <a:rPr lang="tr-TR" altLang="tr-TR" dirty="0">
                <a:solidFill>
                  <a:srgbClr val="27657B"/>
                </a:solidFill>
              </a:rPr>
              <a:t>Soru formu (anket)</a:t>
            </a:r>
            <a:br>
              <a:rPr lang="tr-TR" altLang="tr-TR" dirty="0">
                <a:solidFill>
                  <a:srgbClr val="27657B"/>
                </a:solidFill>
              </a:rPr>
            </a:br>
            <a:endParaRPr lang="tr-TR" altLang="tr-TR" dirty="0">
              <a:solidFill>
                <a:srgbClr val="27657B"/>
              </a:solidFill>
            </a:endParaRPr>
          </a:p>
          <a:p>
            <a:r>
              <a:rPr lang="tr-TR" altLang="tr-TR" dirty="0">
                <a:solidFill>
                  <a:srgbClr val="27657B"/>
                </a:solidFill>
              </a:rPr>
              <a:t>Davranış değişikliği ölçümü</a:t>
            </a:r>
          </a:p>
        </p:txBody>
      </p:sp>
      <p:pic>
        <p:nvPicPr>
          <p:cNvPr id="54277" name="Picture 5" descr="Ä°lgili resim">
            <a:extLst>
              <a:ext uri="{FF2B5EF4-FFF2-40B4-BE49-F238E27FC236}">
                <a16:creationId xmlns:a16="http://schemas.microsoft.com/office/drawing/2014/main" id="{FDA5BD88-B80C-4A13-9E07-5E0157FDE59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46" b="99124" l="0" r="99414">
                        <a14:foregroundMark x1="69043" y1="1752" x2="75684" y2="2482"/>
                        <a14:foregroundMark x1="82031" y1="41460" x2="88184" y2="42774"/>
                        <a14:foregroundMark x1="29785" y1="85109" x2="48633" y2="96350"/>
                        <a14:foregroundMark x1="1855" y1="67737" x2="28906" y2="48029"/>
                        <a14:foregroundMark x1="6934" y1="31387" x2="29785" y2="27445"/>
                        <a14:foregroundMark x1="90039" y1="42920" x2="87988" y2="65839"/>
                        <a14:foregroundMark x1="72070" y1="63942" x2="84668" y2="70219"/>
                        <a14:foregroundMark x1="85547" y1="69781" x2="88086" y2="66715"/>
                        <a14:foregroundMark x1="48828" y1="97956" x2="71094" y2="64964"/>
                        <a14:foregroundMark x1="586" y1="68029" x2="47754" y2="98978"/>
                        <a14:foregroundMark x1="391" y1="66715" x2="15039" y2="56934"/>
                        <a14:foregroundMark x1="6445" y1="32117" x2="15234" y2="54307"/>
                        <a14:foregroundMark x1="6152" y1="29781" x2="30176" y2="25839"/>
                        <a14:foregroundMark x1="30762" y1="26277" x2="42969" y2="40584"/>
                        <a14:foregroundMark x1="42871" y1="39708" x2="46680" y2="37518"/>
                        <a14:foregroundMark x1="47266" y1="36934" x2="47656" y2="34745"/>
                        <a14:foregroundMark x1="48145" y1="34015" x2="51758" y2="32263"/>
                        <a14:foregroundMark x1="51855" y1="32263" x2="57617" y2="34307"/>
                        <a14:foregroundMark x1="58105" y1="34307" x2="64941" y2="32555"/>
                        <a14:foregroundMark x1="65527" y1="31095" x2="66992" y2="438"/>
                        <a14:foregroundMark x1="76465" y1="26715" x2="77344" y2="876"/>
                        <a14:foregroundMark x1="76172" y1="27883" x2="99414" y2="43358"/>
                        <a14:foregroundMark x1="90039" y1="48321" x2="98730" y2="44380"/>
                        <a14:foregroundMark x1="684" y1="69051" x2="46387" y2="98978"/>
                      </a14:backgroundRemoval>
                    </a14:imgEffect>
                  </a14:imgLayer>
                </a14:imgProps>
              </a:ext>
              <a:ext uri="{28A0092B-C50C-407E-A947-70E740481C1C}">
                <a14:useLocalDpi xmlns:a14="http://schemas.microsoft.com/office/drawing/2010/main" val="0"/>
              </a:ext>
            </a:extLst>
          </a:blip>
          <a:srcRect/>
          <a:stretch>
            <a:fillRect/>
          </a:stretch>
        </p:blipFill>
        <p:spPr bwMode="auto">
          <a:xfrm>
            <a:off x="9606695" y="3789041"/>
            <a:ext cx="3327971" cy="2356718"/>
          </a:xfrm>
          <a:prstGeom prst="rect">
            <a:avLst/>
          </a:prstGeom>
          <a:noFill/>
          <a:extLst>
            <a:ext uri="{909E8E84-426E-40DD-AFC4-6F175D3DCCD1}">
              <a14:hiddenFill xmlns:a14="http://schemas.microsoft.com/office/drawing/2010/main">
                <a:solidFill>
                  <a:srgbClr val="FFFFFF"/>
                </a:solidFill>
              </a14:hiddenFill>
            </a:ext>
          </a:extLst>
        </p:spPr>
      </p:pic>
      <p:sp>
        <p:nvSpPr>
          <p:cNvPr id="3" name="Slayt Numarası Yer Tutucusu 2">
            <a:extLst>
              <a:ext uri="{FF2B5EF4-FFF2-40B4-BE49-F238E27FC236}">
                <a16:creationId xmlns:a16="http://schemas.microsoft.com/office/drawing/2014/main" id="{DA0ACC4E-40E2-4A67-B518-45C5031F15DA}"/>
              </a:ext>
            </a:extLst>
          </p:cNvPr>
          <p:cNvSpPr>
            <a:spLocks noGrp="1"/>
          </p:cNvSpPr>
          <p:nvPr>
            <p:ph type="sldNum" sz="quarter" idx="12"/>
          </p:nvPr>
        </p:nvSpPr>
        <p:spPr/>
        <p:txBody>
          <a:bodyPr/>
          <a:lstStyle/>
          <a:p>
            <a:fld id="{B9E81694-04D4-4CBE-B353-8B07A7DC9EC3}" type="slidenum">
              <a:rPr lang="tr-TR" altLang="en-US" smtClean="0"/>
              <a:pPr/>
              <a:t>49</a:t>
            </a:fld>
            <a:endParaRPr lang="tr-TR" altLang="en-US"/>
          </a:p>
        </p:txBody>
      </p:sp>
      <p:sp>
        <p:nvSpPr>
          <p:cNvPr id="9" name="Alt Bilgi Yer Tutucusu 1">
            <a:extLst>
              <a:ext uri="{FF2B5EF4-FFF2-40B4-BE49-F238E27FC236}">
                <a16:creationId xmlns:a16="http://schemas.microsoft.com/office/drawing/2014/main" id="{B76E4E09-62FD-4E40-A5F0-BD7C22CF280C}"/>
              </a:ext>
            </a:extLst>
          </p:cNvPr>
          <p:cNvSpPr txBox="1">
            <a:spLocks/>
          </p:cNvSpPr>
          <p:nvPr/>
        </p:nvSpPr>
        <p:spPr>
          <a:xfrm>
            <a:off x="0" y="6522674"/>
            <a:ext cx="9144000" cy="335325"/>
          </a:xfrm>
          <a:prstGeom prst="rect">
            <a:avLst/>
          </a:prstGeom>
          <a:solidFill>
            <a:srgbClr val="66CCFF">
              <a:alpha val="40000"/>
            </a:srgbClr>
          </a:solidFill>
        </p:spPr>
        <p:txBody>
          <a:bodyPr/>
          <a:lstStyle>
            <a:defPPr>
              <a:defRPr lang="tr-TR"/>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tr-TR" altLang="en-US" sz="1100" b="1" dirty="0">
                <a:solidFill>
                  <a:srgbClr val="27657B"/>
                </a:solidFill>
              </a:rPr>
              <a:t>Adem AKKUŞ - Bilişim Teknolojileri Öğretmeni</a:t>
            </a:r>
          </a:p>
        </p:txBody>
      </p:sp>
      <p:sp>
        <p:nvSpPr>
          <p:cNvPr id="2" name="Veri Yer Tutucusu 1">
            <a:extLst>
              <a:ext uri="{FF2B5EF4-FFF2-40B4-BE49-F238E27FC236}">
                <a16:creationId xmlns:a16="http://schemas.microsoft.com/office/drawing/2014/main" id="{34E2B8CB-1A1F-4B93-9C93-2006104C810F}"/>
              </a:ext>
            </a:extLst>
          </p:cNvPr>
          <p:cNvSpPr>
            <a:spLocks noGrp="1"/>
          </p:cNvSpPr>
          <p:nvPr>
            <p:ph type="dt" sz="half" idx="10"/>
          </p:nvPr>
        </p:nvSpPr>
        <p:spPr/>
        <p:txBody>
          <a:bodyPr/>
          <a:lstStyle/>
          <a:p>
            <a:endParaRPr lang="tr-TR"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72222E-6 4.44444E-6 L -0.7408 0.08796 " pathEditMode="relative" rAng="0" ptsTypes="AA">
                                      <p:cBhvr>
                                        <p:cTn id="6" dur="3000" fill="hold"/>
                                        <p:tgtEl>
                                          <p:spTgt spid="54277"/>
                                        </p:tgtEl>
                                        <p:attrNameLst>
                                          <p:attrName>ppt_x</p:attrName>
                                          <p:attrName>ppt_y</p:attrName>
                                        </p:attrNameLst>
                                      </p:cBhvr>
                                      <p:rCtr x="-37049" y="43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a:extLst>
              <a:ext uri="{FF2B5EF4-FFF2-40B4-BE49-F238E27FC236}">
                <a16:creationId xmlns:a16="http://schemas.microsoft.com/office/drawing/2014/main" id="{B0CE1E4F-109B-405D-A929-58430A098A34}"/>
              </a:ext>
            </a:extLst>
          </p:cNvPr>
          <p:cNvSpPr>
            <a:spLocks noGrp="1" noChangeArrowheads="1"/>
          </p:cNvSpPr>
          <p:nvPr>
            <p:ph idx="1"/>
          </p:nvPr>
        </p:nvSpPr>
        <p:spPr>
          <a:xfrm>
            <a:off x="251520" y="1196752"/>
            <a:ext cx="8136904" cy="5400898"/>
          </a:xfrm>
        </p:spPr>
        <p:txBody>
          <a:bodyPr/>
          <a:lstStyle/>
          <a:p>
            <a:pPr marL="0" indent="0">
              <a:buNone/>
            </a:pPr>
            <a:r>
              <a:rPr lang="tr-TR" altLang="tr-TR" sz="4000" b="1" dirty="0">
                <a:solidFill>
                  <a:srgbClr val="002060"/>
                </a:solidFill>
              </a:rPr>
              <a:t>Personel Yönetimi </a:t>
            </a:r>
            <a:br>
              <a:rPr lang="tr-TR" altLang="tr-TR" sz="4000" b="1" dirty="0">
                <a:solidFill>
                  <a:srgbClr val="002060"/>
                </a:solidFill>
              </a:rPr>
            </a:br>
            <a:endParaRPr lang="tr-TR" altLang="tr-TR" sz="4000" b="1" dirty="0">
              <a:solidFill>
                <a:srgbClr val="002060"/>
              </a:solidFill>
            </a:endParaRPr>
          </a:p>
          <a:p>
            <a:pPr>
              <a:buFont typeface="Wingdings" panose="05000000000000000000" pitchFamily="2" charset="2"/>
              <a:buNone/>
            </a:pPr>
            <a:r>
              <a:rPr lang="tr-TR" altLang="tr-TR" sz="2400" dirty="0">
                <a:solidFill>
                  <a:srgbClr val="27657B"/>
                </a:solidFill>
              </a:rPr>
              <a:t>Tepkisel (yargılayan ve ödüllendiren/</a:t>
            </a:r>
            <a:r>
              <a:rPr lang="tr-TR" altLang="tr-TR" sz="2400" dirty="0">
                <a:solidFill>
                  <a:srgbClr val="FF0000"/>
                </a:solidFill>
              </a:rPr>
              <a:t>cezalandıran</a:t>
            </a:r>
            <a:r>
              <a:rPr lang="tr-TR" altLang="tr-TR" sz="2400" dirty="0">
                <a:solidFill>
                  <a:srgbClr val="27657B"/>
                </a:solidFill>
              </a:rPr>
              <a:t>; sorun ortaya çıkınca bir şeyler yapan)</a:t>
            </a:r>
          </a:p>
          <a:p>
            <a:pPr>
              <a:buFont typeface="Wingdings" panose="05000000000000000000" pitchFamily="2" charset="2"/>
              <a:buNone/>
            </a:pPr>
            <a:endParaRPr lang="tr-TR" altLang="tr-TR" sz="2800" dirty="0">
              <a:solidFill>
                <a:srgbClr val="27657B"/>
              </a:solidFill>
            </a:endParaRPr>
          </a:p>
          <a:p>
            <a:pPr marL="0" indent="0">
              <a:buNone/>
            </a:pPr>
            <a:r>
              <a:rPr lang="tr-TR" altLang="tr-TR" sz="4000" b="1" dirty="0">
                <a:solidFill>
                  <a:srgbClr val="002060"/>
                </a:solidFill>
              </a:rPr>
              <a:t>İnsan Kaynakları Yönetimi</a:t>
            </a:r>
          </a:p>
          <a:p>
            <a:pPr>
              <a:buFont typeface="Wingdings" panose="05000000000000000000" pitchFamily="2" charset="2"/>
              <a:buNone/>
            </a:pPr>
            <a:r>
              <a:rPr lang="tr-TR" altLang="tr-TR" sz="2400" dirty="0" err="1">
                <a:solidFill>
                  <a:srgbClr val="27657B"/>
                </a:solidFill>
              </a:rPr>
              <a:t>Önlemsel</a:t>
            </a:r>
            <a:r>
              <a:rPr lang="tr-TR" altLang="tr-TR" sz="2400" dirty="0">
                <a:solidFill>
                  <a:srgbClr val="27657B"/>
                </a:solidFill>
              </a:rPr>
              <a:t> (sorunları öngörüp önlem alan)</a:t>
            </a:r>
          </a:p>
        </p:txBody>
      </p:sp>
      <p:sp>
        <p:nvSpPr>
          <p:cNvPr id="3" name="Slayt Numarası Yer Tutucusu 2">
            <a:extLst>
              <a:ext uri="{FF2B5EF4-FFF2-40B4-BE49-F238E27FC236}">
                <a16:creationId xmlns:a16="http://schemas.microsoft.com/office/drawing/2014/main" id="{BC236816-31E9-4F68-A255-969F5F72EEB4}"/>
              </a:ext>
            </a:extLst>
          </p:cNvPr>
          <p:cNvSpPr>
            <a:spLocks noGrp="1"/>
          </p:cNvSpPr>
          <p:nvPr>
            <p:ph type="sldNum" sz="quarter" idx="12"/>
          </p:nvPr>
        </p:nvSpPr>
        <p:spPr/>
        <p:txBody>
          <a:bodyPr/>
          <a:lstStyle/>
          <a:p>
            <a:fld id="{B9E81694-04D4-4CBE-B353-8B07A7DC9EC3}" type="slidenum">
              <a:rPr lang="tr-TR" altLang="en-US" smtClean="0"/>
              <a:pPr/>
              <a:t>5</a:t>
            </a:fld>
            <a:endParaRPr lang="tr-TR" altLang="en-US"/>
          </a:p>
        </p:txBody>
      </p:sp>
      <p:sp>
        <p:nvSpPr>
          <p:cNvPr id="5" name="Alt Bilgi Yer Tutucusu 1">
            <a:extLst>
              <a:ext uri="{FF2B5EF4-FFF2-40B4-BE49-F238E27FC236}">
                <a16:creationId xmlns:a16="http://schemas.microsoft.com/office/drawing/2014/main" id="{261CF0A1-3085-4EDE-B446-9F5975D86098}"/>
              </a:ext>
            </a:extLst>
          </p:cNvPr>
          <p:cNvSpPr txBox="1">
            <a:spLocks/>
          </p:cNvSpPr>
          <p:nvPr/>
        </p:nvSpPr>
        <p:spPr>
          <a:xfrm>
            <a:off x="0" y="6522674"/>
            <a:ext cx="9144000" cy="335326"/>
          </a:xfrm>
          <a:prstGeom prst="rect">
            <a:avLst/>
          </a:prstGeom>
          <a:solidFill>
            <a:srgbClr val="66CCFF">
              <a:alpha val="40000"/>
            </a:srgbClr>
          </a:solidFill>
        </p:spPr>
        <p:txBody>
          <a:bodyPr/>
          <a:lstStyle>
            <a:defPPr>
              <a:defRPr lang="tr-TR"/>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tr-TR" altLang="en-US" sz="1100" b="1" dirty="0">
                <a:solidFill>
                  <a:srgbClr val="27657B"/>
                </a:solidFill>
              </a:rPr>
              <a:t>Adem AKKUŞ - Bilişim Teknolojileri Öğretmeni</a:t>
            </a:r>
          </a:p>
        </p:txBody>
      </p:sp>
      <p:sp>
        <p:nvSpPr>
          <p:cNvPr id="2" name="Veri Yer Tutucusu 1">
            <a:extLst>
              <a:ext uri="{FF2B5EF4-FFF2-40B4-BE49-F238E27FC236}">
                <a16:creationId xmlns:a16="http://schemas.microsoft.com/office/drawing/2014/main" id="{5675F473-3C4A-478F-AE39-E1734C6EC72A}"/>
              </a:ext>
            </a:extLst>
          </p:cNvPr>
          <p:cNvSpPr>
            <a:spLocks noGrp="1"/>
          </p:cNvSpPr>
          <p:nvPr>
            <p:ph type="dt" sz="half" idx="10"/>
          </p:nvPr>
        </p:nvSpPr>
        <p:spPr/>
        <p:txBody>
          <a:bodyPr/>
          <a:lstStyle/>
          <a:p>
            <a:endParaRPr lang="tr-TR" altLang="en-US" dirty="0"/>
          </a:p>
        </p:txBody>
      </p:sp>
    </p:spTree>
    <p:extLst>
      <p:ext uri="{BB962C8B-B14F-4D97-AF65-F5344CB8AC3E}">
        <p14:creationId xmlns:p14="http://schemas.microsoft.com/office/powerpoint/2010/main" val="3745206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9FF866A0-E0EC-48C4-8F0D-2F8AD0DC5610}"/>
              </a:ext>
            </a:extLst>
          </p:cNvPr>
          <p:cNvSpPr>
            <a:spLocks noGrp="1" noChangeArrowheads="1"/>
          </p:cNvSpPr>
          <p:nvPr>
            <p:ph type="title"/>
          </p:nvPr>
        </p:nvSpPr>
        <p:spPr>
          <a:xfrm>
            <a:off x="457200" y="122238"/>
            <a:ext cx="7543800" cy="1290538"/>
          </a:xfrm>
        </p:spPr>
        <p:txBody>
          <a:bodyPr/>
          <a:lstStyle/>
          <a:p>
            <a:pPr algn="ctr"/>
            <a:r>
              <a:rPr lang="tr-TR" altLang="tr-TR" dirty="0"/>
              <a:t>İş Tasarımı</a:t>
            </a:r>
          </a:p>
        </p:txBody>
      </p:sp>
      <p:sp>
        <p:nvSpPr>
          <p:cNvPr id="55299" name="Rectangle 3">
            <a:extLst>
              <a:ext uri="{FF2B5EF4-FFF2-40B4-BE49-F238E27FC236}">
                <a16:creationId xmlns:a16="http://schemas.microsoft.com/office/drawing/2014/main" id="{1FD49775-503A-46E2-B430-4B1AB1C8E260}"/>
              </a:ext>
            </a:extLst>
          </p:cNvPr>
          <p:cNvSpPr>
            <a:spLocks noGrp="1" noChangeArrowheads="1"/>
          </p:cNvSpPr>
          <p:nvPr>
            <p:ph type="body" idx="1"/>
          </p:nvPr>
        </p:nvSpPr>
        <p:spPr>
          <a:xfrm>
            <a:off x="179512" y="1719263"/>
            <a:ext cx="8856984" cy="4411662"/>
          </a:xfrm>
        </p:spPr>
        <p:txBody>
          <a:bodyPr/>
          <a:lstStyle/>
          <a:p>
            <a:r>
              <a:rPr lang="tr-TR" altLang="tr-TR" dirty="0">
                <a:solidFill>
                  <a:schemeClr val="accent1">
                    <a:lumMod val="75000"/>
                  </a:schemeClr>
                </a:solidFill>
              </a:rPr>
              <a:t>İş basitleştirme</a:t>
            </a:r>
          </a:p>
          <a:p>
            <a:pPr>
              <a:buFont typeface="Wingdings" panose="05000000000000000000" pitchFamily="2" charset="2"/>
              <a:buNone/>
            </a:pPr>
            <a:r>
              <a:rPr lang="tr-TR" altLang="tr-TR" dirty="0">
                <a:solidFill>
                  <a:srgbClr val="27657B"/>
                </a:solidFill>
              </a:rPr>
              <a:t>İşi oluşturan alt işler artmışsa</a:t>
            </a:r>
          </a:p>
          <a:p>
            <a:r>
              <a:rPr lang="tr-TR" altLang="tr-TR" dirty="0">
                <a:solidFill>
                  <a:schemeClr val="accent1">
                    <a:lumMod val="75000"/>
                  </a:schemeClr>
                </a:solidFill>
              </a:rPr>
              <a:t>İş genişletme</a:t>
            </a:r>
          </a:p>
          <a:p>
            <a:pPr>
              <a:buFont typeface="Wingdings" panose="05000000000000000000" pitchFamily="2" charset="2"/>
              <a:buNone/>
            </a:pPr>
            <a:r>
              <a:rPr lang="tr-TR" altLang="tr-TR" dirty="0">
                <a:solidFill>
                  <a:srgbClr val="27657B"/>
                </a:solidFill>
              </a:rPr>
              <a:t>İş anlamsızlaşmış, monotonlaşmışsa yeni alt işler ekleme</a:t>
            </a:r>
          </a:p>
          <a:p>
            <a:r>
              <a:rPr lang="tr-TR" altLang="tr-TR" dirty="0">
                <a:solidFill>
                  <a:schemeClr val="accent1">
                    <a:lumMod val="75000"/>
                  </a:schemeClr>
                </a:solidFill>
              </a:rPr>
              <a:t>İş zenginleştirme</a:t>
            </a:r>
          </a:p>
          <a:p>
            <a:pPr>
              <a:buFont typeface="Wingdings" panose="05000000000000000000" pitchFamily="2" charset="2"/>
              <a:buNone/>
            </a:pPr>
            <a:r>
              <a:rPr lang="tr-TR" altLang="tr-TR" dirty="0">
                <a:solidFill>
                  <a:srgbClr val="27657B"/>
                </a:solidFill>
              </a:rPr>
              <a:t>Yeni sorumluluklar, </a:t>
            </a:r>
            <a:r>
              <a:rPr lang="tr-TR" altLang="tr-TR" dirty="0" err="1">
                <a:solidFill>
                  <a:srgbClr val="27657B"/>
                </a:solidFill>
              </a:rPr>
              <a:t>insiyatif</a:t>
            </a:r>
            <a:r>
              <a:rPr lang="tr-TR" altLang="tr-TR" dirty="0">
                <a:solidFill>
                  <a:srgbClr val="27657B"/>
                </a:solidFill>
              </a:rPr>
              <a:t>, karar verme hakları</a:t>
            </a:r>
          </a:p>
        </p:txBody>
      </p:sp>
      <p:sp>
        <p:nvSpPr>
          <p:cNvPr id="3" name="Slayt Numarası Yer Tutucusu 2">
            <a:extLst>
              <a:ext uri="{FF2B5EF4-FFF2-40B4-BE49-F238E27FC236}">
                <a16:creationId xmlns:a16="http://schemas.microsoft.com/office/drawing/2014/main" id="{06C2A2C6-5C7E-4ED4-BFD5-06C2929BF079}"/>
              </a:ext>
            </a:extLst>
          </p:cNvPr>
          <p:cNvSpPr>
            <a:spLocks noGrp="1"/>
          </p:cNvSpPr>
          <p:nvPr>
            <p:ph type="sldNum" sz="quarter" idx="12"/>
          </p:nvPr>
        </p:nvSpPr>
        <p:spPr/>
        <p:txBody>
          <a:bodyPr/>
          <a:lstStyle/>
          <a:p>
            <a:fld id="{B9E81694-04D4-4CBE-B353-8B07A7DC9EC3}" type="slidenum">
              <a:rPr lang="tr-TR" altLang="en-US" smtClean="0"/>
              <a:pPr/>
              <a:t>50</a:t>
            </a:fld>
            <a:endParaRPr lang="tr-TR" altLang="en-US"/>
          </a:p>
        </p:txBody>
      </p:sp>
      <p:sp>
        <p:nvSpPr>
          <p:cNvPr id="8" name="Alt Bilgi Yer Tutucusu 1">
            <a:extLst>
              <a:ext uri="{FF2B5EF4-FFF2-40B4-BE49-F238E27FC236}">
                <a16:creationId xmlns:a16="http://schemas.microsoft.com/office/drawing/2014/main" id="{2351E9A5-7DAE-46F1-AEEA-D1CFD4C73F46}"/>
              </a:ext>
            </a:extLst>
          </p:cNvPr>
          <p:cNvSpPr txBox="1">
            <a:spLocks/>
          </p:cNvSpPr>
          <p:nvPr/>
        </p:nvSpPr>
        <p:spPr>
          <a:xfrm>
            <a:off x="0" y="6522674"/>
            <a:ext cx="9144000" cy="335326"/>
          </a:xfrm>
          <a:prstGeom prst="rect">
            <a:avLst/>
          </a:prstGeom>
          <a:solidFill>
            <a:srgbClr val="66CCFF">
              <a:alpha val="40000"/>
            </a:srgbClr>
          </a:solidFill>
        </p:spPr>
        <p:txBody>
          <a:bodyPr/>
          <a:lstStyle>
            <a:defPPr>
              <a:defRPr lang="tr-TR"/>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tr-TR" altLang="en-US" sz="1100" b="1" dirty="0">
                <a:solidFill>
                  <a:srgbClr val="27657B"/>
                </a:solidFill>
              </a:rPr>
              <a:t>Adem AKKUŞ - Bilişim Teknolojileri Öğretmeni</a:t>
            </a:r>
          </a:p>
        </p:txBody>
      </p:sp>
      <p:sp>
        <p:nvSpPr>
          <p:cNvPr id="2" name="Veri Yer Tutucusu 1">
            <a:extLst>
              <a:ext uri="{FF2B5EF4-FFF2-40B4-BE49-F238E27FC236}">
                <a16:creationId xmlns:a16="http://schemas.microsoft.com/office/drawing/2014/main" id="{BA25BD52-C33D-439D-94E0-65B1B3A3B4B3}"/>
              </a:ext>
            </a:extLst>
          </p:cNvPr>
          <p:cNvSpPr>
            <a:spLocks noGrp="1"/>
          </p:cNvSpPr>
          <p:nvPr>
            <p:ph type="dt" sz="half" idx="10"/>
          </p:nvPr>
        </p:nvSpPr>
        <p:spPr/>
        <p:txBody>
          <a:bodyPr/>
          <a:lstStyle/>
          <a:p>
            <a:endParaRPr lang="tr-TR"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9DFC6E0E-9F1F-438C-958D-DEC91F85A060}"/>
              </a:ext>
            </a:extLst>
          </p:cNvPr>
          <p:cNvSpPr>
            <a:spLocks noGrp="1" noChangeArrowheads="1"/>
          </p:cNvSpPr>
          <p:nvPr>
            <p:ph type="title"/>
          </p:nvPr>
        </p:nvSpPr>
        <p:spPr>
          <a:xfrm>
            <a:off x="457200" y="122238"/>
            <a:ext cx="7543800" cy="930275"/>
          </a:xfrm>
        </p:spPr>
        <p:txBody>
          <a:bodyPr/>
          <a:lstStyle/>
          <a:p>
            <a:pPr algn="ctr"/>
            <a:r>
              <a:rPr lang="tr-TR" altLang="tr-TR" dirty="0"/>
              <a:t>Performans Değerlendirme</a:t>
            </a:r>
          </a:p>
        </p:txBody>
      </p:sp>
      <p:sp>
        <p:nvSpPr>
          <p:cNvPr id="56323" name="Rectangle 3">
            <a:extLst>
              <a:ext uri="{FF2B5EF4-FFF2-40B4-BE49-F238E27FC236}">
                <a16:creationId xmlns:a16="http://schemas.microsoft.com/office/drawing/2014/main" id="{1A285852-A692-49BF-A3C8-05C371A0C530}"/>
              </a:ext>
            </a:extLst>
          </p:cNvPr>
          <p:cNvSpPr>
            <a:spLocks noGrp="1" noChangeArrowheads="1"/>
          </p:cNvSpPr>
          <p:nvPr>
            <p:ph type="body" idx="1"/>
          </p:nvPr>
        </p:nvSpPr>
        <p:spPr>
          <a:xfrm>
            <a:off x="250825" y="1125538"/>
            <a:ext cx="8713788" cy="5543550"/>
          </a:xfrm>
        </p:spPr>
        <p:txBody>
          <a:bodyPr/>
          <a:lstStyle/>
          <a:p>
            <a:r>
              <a:rPr lang="tr-TR" altLang="tr-TR" sz="2800" dirty="0" err="1">
                <a:solidFill>
                  <a:srgbClr val="27657B"/>
                </a:solidFill>
              </a:rPr>
              <a:t>İşgörenlerin</a:t>
            </a:r>
            <a:r>
              <a:rPr lang="tr-TR" altLang="tr-TR" sz="2800" dirty="0">
                <a:solidFill>
                  <a:srgbClr val="27657B"/>
                </a:solidFill>
              </a:rPr>
              <a:t> iş başarılarını ve örgüte katkılarını saptama süreci</a:t>
            </a:r>
            <a:br>
              <a:rPr lang="tr-TR" altLang="tr-TR" sz="2800" dirty="0">
                <a:solidFill>
                  <a:srgbClr val="27657B"/>
                </a:solidFill>
              </a:rPr>
            </a:br>
            <a:endParaRPr lang="tr-TR" altLang="tr-TR" sz="2800" dirty="0">
              <a:solidFill>
                <a:srgbClr val="27657B"/>
              </a:solidFill>
            </a:endParaRPr>
          </a:p>
          <a:p>
            <a:r>
              <a:rPr lang="tr-TR" altLang="tr-TR" sz="2800" dirty="0">
                <a:solidFill>
                  <a:srgbClr val="27657B"/>
                </a:solidFill>
              </a:rPr>
              <a:t>Kişisel özelliklerin değerlendirilmesinde </a:t>
            </a:r>
            <a:r>
              <a:rPr lang="tr-TR" altLang="tr-TR" sz="2800" dirty="0" err="1">
                <a:solidFill>
                  <a:srgbClr val="27657B"/>
                </a:solidFill>
              </a:rPr>
              <a:t>işgörenlerin</a:t>
            </a:r>
            <a:r>
              <a:rPr lang="tr-TR" altLang="tr-TR" sz="2800" dirty="0">
                <a:solidFill>
                  <a:srgbClr val="27657B"/>
                </a:solidFill>
              </a:rPr>
              <a:t> beceri, yetenek ve kişilikleri değerlendirmeye tabi tutulur.</a:t>
            </a:r>
            <a:br>
              <a:rPr lang="tr-TR" altLang="tr-TR" sz="2800" dirty="0">
                <a:solidFill>
                  <a:srgbClr val="27657B"/>
                </a:solidFill>
              </a:rPr>
            </a:br>
            <a:endParaRPr lang="tr-TR" altLang="tr-TR" sz="2800" dirty="0">
              <a:solidFill>
                <a:srgbClr val="27657B"/>
              </a:solidFill>
            </a:endParaRPr>
          </a:p>
          <a:p>
            <a:r>
              <a:rPr lang="tr-TR" altLang="tr-TR" sz="2800" dirty="0">
                <a:solidFill>
                  <a:srgbClr val="27657B"/>
                </a:solidFill>
              </a:rPr>
              <a:t>Davranış değerlendirilmesinde </a:t>
            </a:r>
            <a:r>
              <a:rPr lang="tr-TR" altLang="tr-TR" sz="2800" dirty="0" err="1">
                <a:solidFill>
                  <a:srgbClr val="27657B"/>
                </a:solidFill>
              </a:rPr>
              <a:t>işgörenin</a:t>
            </a:r>
            <a:r>
              <a:rPr lang="tr-TR" altLang="tr-TR" sz="2800" dirty="0">
                <a:solidFill>
                  <a:srgbClr val="27657B"/>
                </a:solidFill>
              </a:rPr>
              <a:t> ne olduğundan çok ne yaptığını belirlemeye yöneliktir.</a:t>
            </a:r>
          </a:p>
          <a:p>
            <a:r>
              <a:rPr lang="tr-TR" altLang="tr-TR" sz="2800" dirty="0">
                <a:solidFill>
                  <a:srgbClr val="27657B"/>
                </a:solidFill>
              </a:rPr>
              <a:t>Sonuç değerlendirilmesinde; </a:t>
            </a:r>
            <a:r>
              <a:rPr lang="tr-TR" altLang="tr-TR" sz="2800" dirty="0" err="1">
                <a:solidFill>
                  <a:srgbClr val="27657B"/>
                </a:solidFill>
              </a:rPr>
              <a:t>işgörenin</a:t>
            </a:r>
            <a:r>
              <a:rPr lang="tr-TR" altLang="tr-TR" sz="2800" dirty="0">
                <a:solidFill>
                  <a:srgbClr val="27657B"/>
                </a:solidFill>
              </a:rPr>
              <a:t> ne gibi sonuçlar ve kazanımlar elde ettiği önemlidir. </a:t>
            </a:r>
          </a:p>
        </p:txBody>
      </p:sp>
      <p:sp>
        <p:nvSpPr>
          <p:cNvPr id="3" name="Slayt Numarası Yer Tutucusu 2">
            <a:extLst>
              <a:ext uri="{FF2B5EF4-FFF2-40B4-BE49-F238E27FC236}">
                <a16:creationId xmlns:a16="http://schemas.microsoft.com/office/drawing/2014/main" id="{3FD2CC50-BE1E-483F-81F8-EC355B4AB5CB}"/>
              </a:ext>
            </a:extLst>
          </p:cNvPr>
          <p:cNvSpPr>
            <a:spLocks noGrp="1"/>
          </p:cNvSpPr>
          <p:nvPr>
            <p:ph type="sldNum" sz="quarter" idx="12"/>
          </p:nvPr>
        </p:nvSpPr>
        <p:spPr/>
        <p:txBody>
          <a:bodyPr/>
          <a:lstStyle/>
          <a:p>
            <a:fld id="{B9E81694-04D4-4CBE-B353-8B07A7DC9EC3}" type="slidenum">
              <a:rPr lang="tr-TR" altLang="en-US" smtClean="0"/>
              <a:pPr/>
              <a:t>51</a:t>
            </a:fld>
            <a:endParaRPr lang="tr-TR" altLang="en-US"/>
          </a:p>
        </p:txBody>
      </p:sp>
      <p:sp>
        <p:nvSpPr>
          <p:cNvPr id="8" name="Alt Bilgi Yer Tutucusu 1">
            <a:extLst>
              <a:ext uri="{FF2B5EF4-FFF2-40B4-BE49-F238E27FC236}">
                <a16:creationId xmlns:a16="http://schemas.microsoft.com/office/drawing/2014/main" id="{FCAA5335-9045-4BE4-BA4B-5EBA183C5FF0}"/>
              </a:ext>
            </a:extLst>
          </p:cNvPr>
          <p:cNvSpPr txBox="1">
            <a:spLocks/>
          </p:cNvSpPr>
          <p:nvPr/>
        </p:nvSpPr>
        <p:spPr>
          <a:xfrm>
            <a:off x="0" y="6522674"/>
            <a:ext cx="9144000" cy="335326"/>
          </a:xfrm>
          <a:prstGeom prst="rect">
            <a:avLst/>
          </a:prstGeom>
          <a:solidFill>
            <a:srgbClr val="66CCFF">
              <a:alpha val="40000"/>
            </a:srgbClr>
          </a:solidFill>
        </p:spPr>
        <p:txBody>
          <a:bodyPr/>
          <a:lstStyle>
            <a:defPPr>
              <a:defRPr lang="tr-TR"/>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tr-TR" altLang="en-US" sz="1100" b="1" dirty="0">
                <a:solidFill>
                  <a:srgbClr val="27657B"/>
                </a:solidFill>
              </a:rPr>
              <a:t>Adem AKKUŞ - Bilişim Teknolojileri Öğretmeni</a:t>
            </a:r>
          </a:p>
        </p:txBody>
      </p:sp>
      <p:sp>
        <p:nvSpPr>
          <p:cNvPr id="2" name="Veri Yer Tutucusu 1">
            <a:extLst>
              <a:ext uri="{FF2B5EF4-FFF2-40B4-BE49-F238E27FC236}">
                <a16:creationId xmlns:a16="http://schemas.microsoft.com/office/drawing/2014/main" id="{3DA4F834-0B5B-4B6D-93E1-6E391F1E1A7A}"/>
              </a:ext>
            </a:extLst>
          </p:cNvPr>
          <p:cNvSpPr>
            <a:spLocks noGrp="1"/>
          </p:cNvSpPr>
          <p:nvPr>
            <p:ph type="dt" sz="half" idx="10"/>
          </p:nvPr>
        </p:nvSpPr>
        <p:spPr/>
        <p:txBody>
          <a:bodyPr/>
          <a:lstStyle/>
          <a:p>
            <a:endParaRPr lang="tr-TR"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C4D4C52F-32CF-4995-BBFC-2C347458FEB8}"/>
              </a:ext>
            </a:extLst>
          </p:cNvPr>
          <p:cNvSpPr>
            <a:spLocks noGrp="1" noChangeArrowheads="1"/>
          </p:cNvSpPr>
          <p:nvPr>
            <p:ph type="title"/>
          </p:nvPr>
        </p:nvSpPr>
        <p:spPr/>
        <p:txBody>
          <a:bodyPr/>
          <a:lstStyle/>
          <a:p>
            <a:endParaRPr lang="tr-TR" altLang="tr-TR"/>
          </a:p>
        </p:txBody>
      </p:sp>
      <p:sp>
        <p:nvSpPr>
          <p:cNvPr id="57347" name="Rectangle 3">
            <a:extLst>
              <a:ext uri="{FF2B5EF4-FFF2-40B4-BE49-F238E27FC236}">
                <a16:creationId xmlns:a16="http://schemas.microsoft.com/office/drawing/2014/main" id="{F2D13473-7E34-4CFC-B985-F66404235008}"/>
              </a:ext>
            </a:extLst>
          </p:cNvPr>
          <p:cNvSpPr>
            <a:spLocks noGrp="1" noChangeArrowheads="1"/>
          </p:cNvSpPr>
          <p:nvPr>
            <p:ph type="body" idx="1"/>
          </p:nvPr>
        </p:nvSpPr>
        <p:spPr/>
        <p:txBody>
          <a:bodyPr/>
          <a:lstStyle/>
          <a:p>
            <a:r>
              <a:rPr lang="tr-TR" altLang="tr-TR" dirty="0"/>
              <a:t>Ücret</a:t>
            </a:r>
          </a:p>
          <a:p>
            <a:r>
              <a:rPr lang="tr-TR" altLang="tr-TR" dirty="0"/>
              <a:t>Yan ödeme</a:t>
            </a:r>
          </a:p>
          <a:p>
            <a:pPr>
              <a:buFont typeface="Wingdings" panose="05000000000000000000" pitchFamily="2" charset="2"/>
              <a:buNone/>
            </a:pPr>
            <a:r>
              <a:rPr lang="tr-TR" altLang="tr-TR" dirty="0"/>
              <a:t>Ücret dışı ödemeler, sosyal yardım ve hizmetler, </a:t>
            </a:r>
            <a:r>
              <a:rPr lang="tr-TR" altLang="tr-TR" dirty="0" err="1"/>
              <a:t>işgörenlerin</a:t>
            </a:r>
            <a:r>
              <a:rPr lang="tr-TR" altLang="tr-TR" dirty="0"/>
              <a:t> yaşam kalitelerini korumak veya iyileştirmek amacıyla yapılan dolaylı ödemelerdir.</a:t>
            </a:r>
          </a:p>
          <a:p>
            <a:pPr>
              <a:buFont typeface="Wingdings" panose="05000000000000000000" pitchFamily="2" charset="2"/>
              <a:buNone/>
            </a:pPr>
            <a:r>
              <a:rPr lang="tr-TR" altLang="tr-TR" dirty="0"/>
              <a:t>lojman kira yardımı, cep telefonu, kreş, indirim kuponu</a:t>
            </a:r>
          </a:p>
        </p:txBody>
      </p:sp>
      <p:sp>
        <p:nvSpPr>
          <p:cNvPr id="3" name="Slayt Numarası Yer Tutucusu 2">
            <a:extLst>
              <a:ext uri="{FF2B5EF4-FFF2-40B4-BE49-F238E27FC236}">
                <a16:creationId xmlns:a16="http://schemas.microsoft.com/office/drawing/2014/main" id="{193ACFB1-299E-47D3-B983-CED766825D26}"/>
              </a:ext>
            </a:extLst>
          </p:cNvPr>
          <p:cNvSpPr>
            <a:spLocks noGrp="1"/>
          </p:cNvSpPr>
          <p:nvPr>
            <p:ph type="sldNum" sz="quarter" idx="12"/>
          </p:nvPr>
        </p:nvSpPr>
        <p:spPr/>
        <p:txBody>
          <a:bodyPr/>
          <a:lstStyle/>
          <a:p>
            <a:fld id="{B9E81694-04D4-4CBE-B353-8B07A7DC9EC3}" type="slidenum">
              <a:rPr lang="tr-TR" altLang="en-US" smtClean="0"/>
              <a:pPr/>
              <a:t>52</a:t>
            </a:fld>
            <a:endParaRPr lang="tr-TR" altLang="en-US"/>
          </a:p>
        </p:txBody>
      </p:sp>
      <p:sp>
        <p:nvSpPr>
          <p:cNvPr id="8" name="Alt Bilgi Yer Tutucusu 1">
            <a:extLst>
              <a:ext uri="{FF2B5EF4-FFF2-40B4-BE49-F238E27FC236}">
                <a16:creationId xmlns:a16="http://schemas.microsoft.com/office/drawing/2014/main" id="{5B5D099E-5256-4052-BF91-96675EEB95ED}"/>
              </a:ext>
            </a:extLst>
          </p:cNvPr>
          <p:cNvSpPr txBox="1">
            <a:spLocks/>
          </p:cNvSpPr>
          <p:nvPr/>
        </p:nvSpPr>
        <p:spPr>
          <a:xfrm>
            <a:off x="0" y="6544816"/>
            <a:ext cx="9144000" cy="313184"/>
          </a:xfrm>
          <a:prstGeom prst="rect">
            <a:avLst/>
          </a:prstGeom>
          <a:solidFill>
            <a:srgbClr val="66CCFF">
              <a:alpha val="40000"/>
            </a:srgbClr>
          </a:solidFill>
        </p:spPr>
        <p:txBody>
          <a:bodyPr/>
          <a:lstStyle>
            <a:defPPr>
              <a:defRPr lang="tr-TR"/>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tr-TR" altLang="en-US" sz="1100" b="1" dirty="0">
                <a:solidFill>
                  <a:srgbClr val="27657B"/>
                </a:solidFill>
              </a:rPr>
              <a:t>Adem AKKUŞ - Bilişim Teknolojileri Öğretmeni</a:t>
            </a:r>
          </a:p>
        </p:txBody>
      </p:sp>
      <p:sp>
        <p:nvSpPr>
          <p:cNvPr id="2" name="Veri Yer Tutucusu 1">
            <a:extLst>
              <a:ext uri="{FF2B5EF4-FFF2-40B4-BE49-F238E27FC236}">
                <a16:creationId xmlns:a16="http://schemas.microsoft.com/office/drawing/2014/main" id="{7981872A-55E0-4000-AF4F-8D4FA91E8B3E}"/>
              </a:ext>
            </a:extLst>
          </p:cNvPr>
          <p:cNvSpPr>
            <a:spLocks noGrp="1"/>
          </p:cNvSpPr>
          <p:nvPr>
            <p:ph type="dt" sz="half" idx="10"/>
          </p:nvPr>
        </p:nvSpPr>
        <p:spPr/>
        <p:txBody>
          <a:bodyPr/>
          <a:lstStyle/>
          <a:p>
            <a:endParaRPr lang="tr-TR"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rgbClr val="27657B"/>
            </a:gs>
            <a:gs pos="48000">
              <a:schemeClr val="tx1">
                <a:lumMod val="85000"/>
              </a:schemeClr>
            </a:gs>
            <a:gs pos="100000">
              <a:schemeClr val="accent1">
                <a:lumMod val="75000"/>
              </a:schemeClr>
            </a:gs>
          </a:gsLst>
          <a:lin ang="162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4B454-45D9-4898-8DF8-7C5025D6105A}"/>
              </a:ext>
            </a:extLst>
          </p:cNvPr>
          <p:cNvSpPr>
            <a:spLocks noGrp="1"/>
          </p:cNvSpPr>
          <p:nvPr>
            <p:ph type="ctrTitle"/>
          </p:nvPr>
        </p:nvSpPr>
        <p:spPr>
          <a:xfrm>
            <a:off x="683568" y="1060866"/>
            <a:ext cx="3985902" cy="994172"/>
          </a:xfrm>
        </p:spPr>
        <p:txBody>
          <a:bodyPr vert="horz" lIns="68580" tIns="34290" rIns="68580" bIns="34290" rtlCol="0" anchor="ctr">
            <a:normAutofit/>
          </a:bodyPr>
          <a:lstStyle/>
          <a:p>
            <a:pPr algn="l"/>
            <a:r>
              <a:rPr lang="en-US" sz="6600" b="1" dirty="0" err="1"/>
              <a:t>Uygulama</a:t>
            </a:r>
            <a:endParaRPr lang="en-US" sz="6600" b="1" dirty="0"/>
          </a:p>
        </p:txBody>
      </p:sp>
      <p:sp>
        <p:nvSpPr>
          <p:cNvPr id="12" name="Freeform: Shape 11">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37085" y="855744"/>
            <a:ext cx="4206915" cy="4380209"/>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633164C2-5FFB-4EE1-AA5E-C93BDC11F69A}"/>
              </a:ext>
            </a:extLst>
          </p:cNvPr>
          <p:cNvSpPr txBox="1"/>
          <p:nvPr/>
        </p:nvSpPr>
        <p:spPr>
          <a:xfrm>
            <a:off x="6465009" y="4310618"/>
            <a:ext cx="1977657"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tr-TR" sz="1350" b="0" i="0" u="none" strike="noStrike" kern="1200" cap="none" spc="0" normalizeH="0" baseline="0" noProof="0" dirty="0">
                <a:ln>
                  <a:noFill/>
                </a:ln>
                <a:solidFill>
                  <a:srgbClr val="FF0000"/>
                </a:solidFill>
                <a:effectLst/>
                <a:uLnTx/>
                <a:uFillTx/>
                <a:latin typeface="Calibri" panose="020F0502020204030204"/>
                <a:ea typeface="+mn-ea"/>
                <a:cs typeface="+mn-cs"/>
              </a:rPr>
              <a:t>İnsan Kaynakları Yönetimi</a:t>
            </a:r>
          </a:p>
        </p:txBody>
      </p:sp>
      <p:pic>
        <p:nvPicPr>
          <p:cNvPr id="7" name="Picture 2" descr="wolvox tanÄ±tÄ±m ile ilgili gÃ¶rsel sonucu">
            <a:extLst>
              <a:ext uri="{FF2B5EF4-FFF2-40B4-BE49-F238E27FC236}">
                <a16:creationId xmlns:a16="http://schemas.microsoft.com/office/drawing/2014/main" id="{CDEE99B4-3235-4E3F-9EFF-F13B34BACE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057" r="4425" b="2"/>
          <a:stretch/>
        </p:blipFill>
        <p:spPr bwMode="auto">
          <a:xfrm>
            <a:off x="5062606" y="857249"/>
            <a:ext cx="4081394" cy="4241205"/>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sp>
        <p:nvSpPr>
          <p:cNvPr id="5" name="Dikdörtgen 4">
            <a:extLst>
              <a:ext uri="{FF2B5EF4-FFF2-40B4-BE49-F238E27FC236}">
                <a16:creationId xmlns:a16="http://schemas.microsoft.com/office/drawing/2014/main" id="{86F57EAC-71DD-461C-9F82-FB7077DC5B4A}"/>
              </a:ext>
            </a:extLst>
          </p:cNvPr>
          <p:cNvSpPr/>
          <p:nvPr/>
        </p:nvSpPr>
        <p:spPr>
          <a:xfrm>
            <a:off x="143508" y="2446170"/>
            <a:ext cx="4829581" cy="576064"/>
          </a:xfrm>
          <a:prstGeom prst="rect">
            <a:avLst/>
          </a:prstGeom>
          <a:solidFill>
            <a:schemeClr val="tx1">
              <a:lumMod val="7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 name="Subtitle 2">
            <a:extLst>
              <a:ext uri="{FF2B5EF4-FFF2-40B4-BE49-F238E27FC236}">
                <a16:creationId xmlns:a16="http://schemas.microsoft.com/office/drawing/2014/main" id="{FE0D0EAC-7B54-4404-90F6-9579A4E1587C}"/>
              </a:ext>
            </a:extLst>
          </p:cNvPr>
          <p:cNvSpPr>
            <a:spLocks noGrp="1"/>
          </p:cNvSpPr>
          <p:nvPr>
            <p:ph type="subTitle" idx="1"/>
          </p:nvPr>
        </p:nvSpPr>
        <p:spPr>
          <a:xfrm>
            <a:off x="143508" y="2462508"/>
            <a:ext cx="5368651" cy="3742806"/>
          </a:xfrm>
          <a:ln>
            <a:noFill/>
          </a:ln>
        </p:spPr>
        <p:txBody>
          <a:bodyPr vert="horz" lIns="68580" tIns="34290" rIns="68580" bIns="34290" rtlCol="0" anchor="t">
            <a:normAutofit/>
          </a:bodyPr>
          <a:lstStyle/>
          <a:p>
            <a:pPr algn="l"/>
            <a:r>
              <a:rPr lang="tr-TR" sz="3600" dirty="0">
                <a:solidFill>
                  <a:srgbClr val="002060"/>
                </a:solidFill>
              </a:rPr>
              <a:t>İnsan Kaynakları Modülü</a:t>
            </a:r>
          </a:p>
          <a:p>
            <a:pPr lvl="2" indent="-171450" algn="l">
              <a:lnSpc>
                <a:spcPct val="100000"/>
              </a:lnSpc>
              <a:buFont typeface="Arial" panose="020B0604020202020204" pitchFamily="34" charset="0"/>
              <a:buChar char="•"/>
            </a:pPr>
            <a:r>
              <a:rPr lang="tr-TR" sz="2800" dirty="0">
                <a:solidFill>
                  <a:schemeClr val="accent2">
                    <a:lumMod val="50000"/>
                  </a:schemeClr>
                </a:solidFill>
              </a:rPr>
              <a:t>İşyeri, Departman Tanımlama </a:t>
            </a:r>
            <a:endParaRPr lang="en-US" sz="2800" baseline="30000" dirty="0">
              <a:solidFill>
                <a:schemeClr val="accent2">
                  <a:lumMod val="50000"/>
                </a:schemeClr>
              </a:solidFill>
            </a:endParaRPr>
          </a:p>
          <a:p>
            <a:pPr lvl="2" indent="-171450" algn="l">
              <a:lnSpc>
                <a:spcPct val="100000"/>
              </a:lnSpc>
              <a:buFont typeface="Arial" panose="020B0604020202020204" pitchFamily="34" charset="0"/>
              <a:buChar char="•"/>
            </a:pPr>
            <a:r>
              <a:rPr lang="tr-TR" sz="2800" dirty="0">
                <a:solidFill>
                  <a:schemeClr val="accent2">
                    <a:lumMod val="50000"/>
                  </a:schemeClr>
                </a:solidFill>
              </a:rPr>
              <a:t>Personel Kaydı </a:t>
            </a:r>
            <a:endParaRPr lang="en-US" sz="2800" dirty="0">
              <a:solidFill>
                <a:schemeClr val="accent2">
                  <a:lumMod val="50000"/>
                </a:schemeClr>
              </a:solidFill>
            </a:endParaRPr>
          </a:p>
          <a:p>
            <a:pPr lvl="2" indent="-171450" algn="l">
              <a:buFont typeface="Arial" panose="020B0604020202020204" pitchFamily="34" charset="0"/>
              <a:buChar char="•"/>
            </a:pPr>
            <a:r>
              <a:rPr lang="tr-TR" sz="2800" dirty="0">
                <a:solidFill>
                  <a:schemeClr val="accent2">
                    <a:lumMod val="50000"/>
                  </a:schemeClr>
                </a:solidFill>
              </a:rPr>
              <a:t>Çalışma Planları </a:t>
            </a:r>
            <a:endParaRPr lang="en-US" sz="2800" dirty="0">
              <a:solidFill>
                <a:schemeClr val="accent2">
                  <a:lumMod val="50000"/>
                </a:schemeClr>
              </a:solidFill>
            </a:endParaRPr>
          </a:p>
          <a:p>
            <a:pPr lvl="2" indent="-171450" algn="l">
              <a:buFont typeface="Arial" panose="020B0604020202020204" pitchFamily="34" charset="0"/>
              <a:buChar char="•"/>
            </a:pPr>
            <a:r>
              <a:rPr lang="tr-TR" sz="2800" dirty="0">
                <a:solidFill>
                  <a:schemeClr val="accent2">
                    <a:lumMod val="50000"/>
                  </a:schemeClr>
                </a:solidFill>
              </a:rPr>
              <a:t>Eğitim, Görevlendirme</a:t>
            </a:r>
            <a:r>
              <a:rPr lang="tr-TR" sz="2800" baseline="30000" dirty="0">
                <a:solidFill>
                  <a:schemeClr val="accent2">
                    <a:lumMod val="50000"/>
                  </a:schemeClr>
                </a:solidFill>
              </a:rPr>
              <a:t> </a:t>
            </a:r>
            <a:endParaRPr lang="tr-TR" sz="2800" dirty="0">
              <a:solidFill>
                <a:schemeClr val="accent2">
                  <a:lumMod val="50000"/>
                </a:schemeClr>
              </a:solidFill>
            </a:endParaRPr>
          </a:p>
          <a:p>
            <a:pPr lvl="2" indent="-171450" algn="l">
              <a:buFont typeface="Arial" panose="020B0604020202020204" pitchFamily="34" charset="0"/>
              <a:buChar char="•"/>
            </a:pPr>
            <a:r>
              <a:rPr lang="tr-TR" sz="2800" dirty="0">
                <a:solidFill>
                  <a:schemeClr val="accent2">
                    <a:lumMod val="50000"/>
                  </a:schemeClr>
                </a:solidFill>
              </a:rPr>
              <a:t>Cari Karta Bağlama </a:t>
            </a:r>
            <a:endParaRPr lang="en-US" sz="2800" dirty="0">
              <a:solidFill>
                <a:schemeClr val="accent2">
                  <a:lumMod val="50000"/>
                </a:schemeClr>
              </a:solidFill>
            </a:endParaRPr>
          </a:p>
          <a:p>
            <a:pPr lvl="2" indent="-171450" algn="l">
              <a:buFont typeface="Arial" panose="020B0604020202020204" pitchFamily="34" charset="0"/>
              <a:buChar char="•"/>
            </a:pPr>
            <a:r>
              <a:rPr lang="tr-TR" sz="2800" dirty="0">
                <a:solidFill>
                  <a:schemeClr val="accent2">
                    <a:lumMod val="50000"/>
                  </a:schemeClr>
                </a:solidFill>
              </a:rPr>
              <a:t>Avans Ödemeleri </a:t>
            </a:r>
            <a:endParaRPr lang="en-US" sz="2800" dirty="0">
              <a:solidFill>
                <a:schemeClr val="accent2">
                  <a:lumMod val="50000"/>
                </a:schemeClr>
              </a:solidFill>
            </a:endParaRPr>
          </a:p>
          <a:p>
            <a:pPr lvl="2" indent="-171450" algn="l">
              <a:buFont typeface="Arial" panose="020B0604020202020204" pitchFamily="34" charset="0"/>
              <a:buChar char="•"/>
            </a:pPr>
            <a:r>
              <a:rPr lang="tr-TR" sz="2800" dirty="0">
                <a:solidFill>
                  <a:schemeClr val="accent2">
                    <a:lumMod val="50000"/>
                  </a:schemeClr>
                </a:solidFill>
              </a:rPr>
              <a:t>Bordro İşlemleri </a:t>
            </a:r>
            <a:endParaRPr lang="en-US" sz="2800" dirty="0">
              <a:solidFill>
                <a:schemeClr val="accent2">
                  <a:lumMod val="50000"/>
                </a:schemeClr>
              </a:solidFill>
            </a:endParaRPr>
          </a:p>
          <a:p>
            <a:pPr lvl="1" indent="-171450" algn="l">
              <a:buFont typeface="Arial" panose="020B0604020202020204" pitchFamily="34" charset="0"/>
              <a:buChar char="•"/>
            </a:pPr>
            <a:endParaRPr lang="en-US" sz="2800" dirty="0">
              <a:solidFill>
                <a:srgbClr val="002060"/>
              </a:solidFill>
            </a:endParaRPr>
          </a:p>
        </p:txBody>
      </p:sp>
      <p:sp>
        <p:nvSpPr>
          <p:cNvPr id="8" name="Alt Bilgi Yer Tutucusu 1">
            <a:extLst>
              <a:ext uri="{FF2B5EF4-FFF2-40B4-BE49-F238E27FC236}">
                <a16:creationId xmlns:a16="http://schemas.microsoft.com/office/drawing/2014/main" id="{7F23557E-E4BB-4126-A6E7-6FCE33EE6CD2}"/>
              </a:ext>
            </a:extLst>
          </p:cNvPr>
          <p:cNvSpPr txBox="1">
            <a:spLocks/>
          </p:cNvSpPr>
          <p:nvPr/>
        </p:nvSpPr>
        <p:spPr>
          <a:xfrm>
            <a:off x="0" y="6432550"/>
            <a:ext cx="9144000" cy="425450"/>
          </a:xfrm>
          <a:prstGeom prst="rect">
            <a:avLst/>
          </a:prstGeom>
          <a:solidFill>
            <a:srgbClr val="66CCFF">
              <a:alpha val="40000"/>
            </a:srgbClr>
          </a:solidFill>
        </p:spPr>
        <p:txBody>
          <a:bodyPr/>
          <a:lstStyle>
            <a:defPPr>
              <a:defRPr lang="tr-TR"/>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tr-TR" altLang="en-US" sz="1100" b="1" dirty="0">
                <a:solidFill>
                  <a:srgbClr val="27657B"/>
                </a:solidFill>
              </a:rPr>
              <a:t>Adem AKKUŞ - Bilişim Teknolojileri Öğretmeni</a:t>
            </a:r>
          </a:p>
        </p:txBody>
      </p:sp>
    </p:spTree>
    <p:extLst>
      <p:ext uri="{BB962C8B-B14F-4D97-AF65-F5344CB8AC3E}">
        <p14:creationId xmlns:p14="http://schemas.microsoft.com/office/powerpoint/2010/main" val="4027295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rgbClr val="27657B"/>
            </a:gs>
            <a:gs pos="48000">
              <a:schemeClr val="tx1">
                <a:lumMod val="85000"/>
              </a:schemeClr>
            </a:gs>
            <a:gs pos="100000">
              <a:schemeClr val="accent1">
                <a:lumMod val="75000"/>
              </a:schemeClr>
            </a:gs>
          </a:gsLst>
          <a:lin ang="16200000" scaled="1"/>
          <a:tileRect/>
        </a:gra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37085" y="855744"/>
            <a:ext cx="4206915" cy="4380209"/>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633164C2-5FFB-4EE1-AA5E-C93BDC11F69A}"/>
              </a:ext>
            </a:extLst>
          </p:cNvPr>
          <p:cNvSpPr txBox="1"/>
          <p:nvPr/>
        </p:nvSpPr>
        <p:spPr>
          <a:xfrm>
            <a:off x="6465009" y="4310618"/>
            <a:ext cx="1977657"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tr-TR" sz="1350" b="0" i="0" u="none" strike="noStrike" kern="1200" cap="none" spc="0" normalizeH="0" baseline="0" noProof="0" dirty="0">
                <a:ln>
                  <a:noFill/>
                </a:ln>
                <a:solidFill>
                  <a:srgbClr val="FF0000"/>
                </a:solidFill>
                <a:effectLst/>
                <a:uLnTx/>
                <a:uFillTx/>
                <a:latin typeface="Calibri" panose="020F0502020204030204"/>
                <a:ea typeface="+mn-ea"/>
                <a:cs typeface="+mn-cs"/>
              </a:rPr>
              <a:t>İnsan Kaynakları Yönetimi</a:t>
            </a:r>
          </a:p>
        </p:txBody>
      </p:sp>
      <p:pic>
        <p:nvPicPr>
          <p:cNvPr id="7" name="Picture 2" descr="wolvox tanÄ±tÄ±m ile ilgili gÃ¶rsel sonucu">
            <a:extLst>
              <a:ext uri="{FF2B5EF4-FFF2-40B4-BE49-F238E27FC236}">
                <a16:creationId xmlns:a16="http://schemas.microsoft.com/office/drawing/2014/main" id="{CDEE99B4-3235-4E3F-9EFF-F13B34BACE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057" r="4425" b="2"/>
          <a:stretch/>
        </p:blipFill>
        <p:spPr bwMode="auto">
          <a:xfrm>
            <a:off x="5062606" y="857249"/>
            <a:ext cx="4081394" cy="4241205"/>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sp>
        <p:nvSpPr>
          <p:cNvPr id="8" name="Alt Bilgi Yer Tutucusu 1">
            <a:extLst>
              <a:ext uri="{FF2B5EF4-FFF2-40B4-BE49-F238E27FC236}">
                <a16:creationId xmlns:a16="http://schemas.microsoft.com/office/drawing/2014/main" id="{7F23557E-E4BB-4126-A6E7-6FCE33EE6CD2}"/>
              </a:ext>
            </a:extLst>
          </p:cNvPr>
          <p:cNvSpPr txBox="1">
            <a:spLocks/>
          </p:cNvSpPr>
          <p:nvPr/>
        </p:nvSpPr>
        <p:spPr>
          <a:xfrm>
            <a:off x="0" y="6432550"/>
            <a:ext cx="9144000" cy="425450"/>
          </a:xfrm>
          <a:prstGeom prst="rect">
            <a:avLst/>
          </a:prstGeom>
          <a:solidFill>
            <a:srgbClr val="66CCFF">
              <a:alpha val="40000"/>
            </a:srgbClr>
          </a:solidFill>
        </p:spPr>
        <p:txBody>
          <a:bodyPr/>
          <a:lstStyle>
            <a:defPPr>
              <a:defRPr lang="tr-TR"/>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tr-TR" altLang="en-US" sz="1100" b="1" dirty="0">
                <a:solidFill>
                  <a:srgbClr val="27657B"/>
                </a:solidFill>
              </a:rPr>
              <a:t>Adem AKKUŞ - Bilişim Teknolojileri Öğretmeni</a:t>
            </a:r>
          </a:p>
        </p:txBody>
      </p:sp>
      <p:sp>
        <p:nvSpPr>
          <p:cNvPr id="9" name="Alt Başlık 8">
            <a:extLst>
              <a:ext uri="{FF2B5EF4-FFF2-40B4-BE49-F238E27FC236}">
                <a16:creationId xmlns:a16="http://schemas.microsoft.com/office/drawing/2014/main" id="{1C340D42-67F4-4FD2-8851-1D251959DB9E}"/>
              </a:ext>
            </a:extLst>
          </p:cNvPr>
          <p:cNvSpPr>
            <a:spLocks noGrp="1"/>
          </p:cNvSpPr>
          <p:nvPr>
            <p:ph type="subTitle" idx="1"/>
          </p:nvPr>
        </p:nvSpPr>
        <p:spPr/>
        <p:txBody>
          <a:bodyPr/>
          <a:lstStyle/>
          <a:p>
            <a:endParaRPr lang="tr-TR"/>
          </a:p>
        </p:txBody>
      </p:sp>
      <p:sp>
        <p:nvSpPr>
          <p:cNvPr id="11" name="Başlık 10">
            <a:extLst>
              <a:ext uri="{FF2B5EF4-FFF2-40B4-BE49-F238E27FC236}">
                <a16:creationId xmlns:a16="http://schemas.microsoft.com/office/drawing/2014/main" id="{BF6B4368-7EEB-4992-BC2F-031BD41DBA80}"/>
              </a:ext>
            </a:extLst>
          </p:cNvPr>
          <p:cNvSpPr>
            <a:spLocks noGrp="1"/>
          </p:cNvSpPr>
          <p:nvPr>
            <p:ph type="ctrTitle"/>
          </p:nvPr>
        </p:nvSpPr>
        <p:spPr/>
        <p:txBody>
          <a:bodyPr/>
          <a:lstStyle/>
          <a:p>
            <a:endParaRPr lang="tr-TR"/>
          </a:p>
        </p:txBody>
      </p:sp>
      <p:graphicFrame>
        <p:nvGraphicFramePr>
          <p:cNvPr id="13" name="Diyagram 12">
            <a:extLst>
              <a:ext uri="{FF2B5EF4-FFF2-40B4-BE49-F238E27FC236}">
                <a16:creationId xmlns:a16="http://schemas.microsoft.com/office/drawing/2014/main" id="{68378D82-2E8B-4850-80FF-9B4C2B865A2F}"/>
              </a:ext>
            </a:extLst>
          </p:cNvPr>
          <p:cNvGraphicFramePr/>
          <p:nvPr>
            <p:extLst>
              <p:ext uri="{D42A27DB-BD31-4B8C-83A1-F6EECF244321}">
                <p14:modId xmlns:p14="http://schemas.microsoft.com/office/powerpoint/2010/main" val="3072426551"/>
              </p:ext>
            </p:extLst>
          </p:nvPr>
        </p:nvGraphicFramePr>
        <p:xfrm>
          <a:off x="649543" y="1425619"/>
          <a:ext cx="4224782" cy="26171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340730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1D1121F3-F9E2-4716-B0D3-E459ECB983B4}"/>
              </a:ext>
            </a:extLst>
          </p:cNvPr>
          <p:cNvSpPr>
            <a:spLocks noGrp="1" noChangeArrowheads="1"/>
          </p:cNvSpPr>
          <p:nvPr>
            <p:ph idx="1"/>
          </p:nvPr>
        </p:nvSpPr>
        <p:spPr>
          <a:xfrm>
            <a:off x="35496" y="1268760"/>
            <a:ext cx="8928992" cy="4176464"/>
          </a:xfrm>
        </p:spPr>
        <p:txBody>
          <a:bodyPr/>
          <a:lstStyle/>
          <a:p>
            <a:pPr>
              <a:lnSpc>
                <a:spcPct val="150000"/>
              </a:lnSpc>
              <a:buFont typeface="Wingdings" panose="05000000000000000000" pitchFamily="2" charset="2"/>
              <a:buNone/>
            </a:pPr>
            <a:r>
              <a:rPr lang="tr-TR" altLang="tr-TR" sz="2400" dirty="0">
                <a:solidFill>
                  <a:srgbClr val="27657B"/>
                </a:solidFill>
              </a:rPr>
              <a:t>Bir örgütte insan kaynakları biriminin örgüt şemasında ne kadar üstte ve ne kadar detaylı örgütlendiği üst yönetimin felsefesi ve tutumu, kuruluşun büyüklüğü ve birimlerin coğrafi dağılımı, faaliyetlerin ve çalışanların özellikleri ile işçi işveren sendika ilişkilerinden büyük ölçüde etkilenmektedir. </a:t>
            </a:r>
          </a:p>
        </p:txBody>
      </p:sp>
      <p:pic>
        <p:nvPicPr>
          <p:cNvPr id="2" name="Resim 1">
            <a:extLst>
              <a:ext uri="{FF2B5EF4-FFF2-40B4-BE49-F238E27FC236}">
                <a16:creationId xmlns:a16="http://schemas.microsoft.com/office/drawing/2014/main" id="{86C171DA-19A3-44BF-B6B6-7E3E8D91C142}"/>
              </a:ext>
            </a:extLst>
          </p:cNvPr>
          <p:cNvPicPr>
            <a:picLocks noChangeAspect="1"/>
          </p:cNvPicPr>
          <p:nvPr/>
        </p:nvPicPr>
        <p:blipFill>
          <a:blip r:embed="rId2"/>
          <a:stretch>
            <a:fillRect/>
          </a:stretch>
        </p:blipFill>
        <p:spPr>
          <a:xfrm>
            <a:off x="827584" y="201868"/>
            <a:ext cx="6925656" cy="1066892"/>
          </a:xfrm>
          <a:prstGeom prst="rect">
            <a:avLst/>
          </a:prstGeom>
        </p:spPr>
      </p:pic>
      <p:pic>
        <p:nvPicPr>
          <p:cNvPr id="66562" name="Picture 2" descr="Ä°lgili resim">
            <a:extLst>
              <a:ext uri="{FF2B5EF4-FFF2-40B4-BE49-F238E27FC236}">
                <a16:creationId xmlns:a16="http://schemas.microsoft.com/office/drawing/2014/main" id="{A6ADB770-120F-4323-98D1-5A27FEC103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4005064"/>
            <a:ext cx="3780953" cy="2148542"/>
          </a:xfrm>
          <a:prstGeom prst="rect">
            <a:avLst/>
          </a:prstGeom>
          <a:noFill/>
          <a:extLst>
            <a:ext uri="{909E8E84-426E-40DD-AFC4-6F175D3DCCD1}">
              <a14:hiddenFill xmlns:a14="http://schemas.microsoft.com/office/drawing/2010/main">
                <a:solidFill>
                  <a:srgbClr val="FFFFFF"/>
                </a:solidFill>
              </a14:hiddenFill>
            </a:ext>
          </a:extLst>
        </p:spPr>
      </p:pic>
      <p:sp>
        <p:nvSpPr>
          <p:cNvPr id="4" name="Slayt Numarası Yer Tutucusu 3">
            <a:extLst>
              <a:ext uri="{FF2B5EF4-FFF2-40B4-BE49-F238E27FC236}">
                <a16:creationId xmlns:a16="http://schemas.microsoft.com/office/drawing/2014/main" id="{E142A26C-CB16-4A77-B8F5-1CBEC7A704BA}"/>
              </a:ext>
            </a:extLst>
          </p:cNvPr>
          <p:cNvSpPr>
            <a:spLocks noGrp="1"/>
          </p:cNvSpPr>
          <p:nvPr>
            <p:ph type="sldNum" sz="quarter" idx="12"/>
          </p:nvPr>
        </p:nvSpPr>
        <p:spPr/>
        <p:txBody>
          <a:bodyPr/>
          <a:lstStyle/>
          <a:p>
            <a:fld id="{B9E81694-04D4-4CBE-B353-8B07A7DC9EC3}" type="slidenum">
              <a:rPr lang="tr-TR" altLang="en-US" smtClean="0"/>
              <a:pPr/>
              <a:t>6</a:t>
            </a:fld>
            <a:endParaRPr lang="tr-TR" altLang="en-US"/>
          </a:p>
        </p:txBody>
      </p:sp>
      <p:sp>
        <p:nvSpPr>
          <p:cNvPr id="7" name="Alt Bilgi Yer Tutucusu 1">
            <a:extLst>
              <a:ext uri="{FF2B5EF4-FFF2-40B4-BE49-F238E27FC236}">
                <a16:creationId xmlns:a16="http://schemas.microsoft.com/office/drawing/2014/main" id="{0CCEE2BB-3287-4570-BE1D-E8D4930DE7FB}"/>
              </a:ext>
            </a:extLst>
          </p:cNvPr>
          <p:cNvSpPr txBox="1">
            <a:spLocks/>
          </p:cNvSpPr>
          <p:nvPr/>
        </p:nvSpPr>
        <p:spPr>
          <a:xfrm>
            <a:off x="0" y="6544816"/>
            <a:ext cx="9144000" cy="313184"/>
          </a:xfrm>
          <a:prstGeom prst="rect">
            <a:avLst/>
          </a:prstGeom>
          <a:solidFill>
            <a:srgbClr val="66CCFF">
              <a:alpha val="40000"/>
            </a:srgbClr>
          </a:solidFill>
        </p:spPr>
        <p:txBody>
          <a:bodyPr/>
          <a:lstStyle>
            <a:defPPr>
              <a:defRPr lang="tr-TR"/>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tr-TR" altLang="en-US" sz="1100" b="1" dirty="0">
                <a:solidFill>
                  <a:srgbClr val="27657B"/>
                </a:solidFill>
              </a:rPr>
              <a:t>Adem AKKUŞ - Bilişim Teknolojileri Öğretmeni</a:t>
            </a:r>
          </a:p>
        </p:txBody>
      </p:sp>
      <p:sp>
        <p:nvSpPr>
          <p:cNvPr id="3" name="Veri Yer Tutucusu 2">
            <a:extLst>
              <a:ext uri="{FF2B5EF4-FFF2-40B4-BE49-F238E27FC236}">
                <a16:creationId xmlns:a16="http://schemas.microsoft.com/office/drawing/2014/main" id="{E81AE3CA-4006-4EA4-8710-A86523F99933}"/>
              </a:ext>
            </a:extLst>
          </p:cNvPr>
          <p:cNvSpPr>
            <a:spLocks noGrp="1"/>
          </p:cNvSpPr>
          <p:nvPr>
            <p:ph type="dt" sz="half" idx="10"/>
          </p:nvPr>
        </p:nvSpPr>
        <p:spPr/>
        <p:txBody>
          <a:bodyPr/>
          <a:lstStyle/>
          <a:p>
            <a:endParaRPr lang="tr-TR" altLang="en-US" dirty="0"/>
          </a:p>
        </p:txBody>
      </p:sp>
    </p:spTree>
    <p:extLst>
      <p:ext uri="{BB962C8B-B14F-4D97-AF65-F5344CB8AC3E}">
        <p14:creationId xmlns:p14="http://schemas.microsoft.com/office/powerpoint/2010/main" val="26914769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66562"/>
                                        </p:tgtEl>
                                        <p:attrNameLst>
                                          <p:attrName>style.visibility</p:attrName>
                                        </p:attrNameLst>
                                      </p:cBhvr>
                                      <p:to>
                                        <p:strVal val="visible"/>
                                      </p:to>
                                    </p:set>
                                    <p:animEffect transition="in" filter="wipe(down)">
                                      <p:cBhvr>
                                        <p:cTn id="7" dur="580">
                                          <p:stCondLst>
                                            <p:cond delay="0"/>
                                          </p:stCondLst>
                                        </p:cTn>
                                        <p:tgtEl>
                                          <p:spTgt spid="66562"/>
                                        </p:tgtEl>
                                      </p:cBhvr>
                                    </p:animEffect>
                                    <p:anim calcmode="lin" valueType="num">
                                      <p:cBhvr>
                                        <p:cTn id="8" dur="1822" tmFilter="0,0; 0.14,0.36; 0.43,0.73; 0.71,0.91; 1.0,1.0">
                                          <p:stCondLst>
                                            <p:cond delay="0"/>
                                          </p:stCondLst>
                                        </p:cTn>
                                        <p:tgtEl>
                                          <p:spTgt spid="6656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656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656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656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6562"/>
                                        </p:tgtEl>
                                        <p:attrNameLst>
                                          <p:attrName>ppt_y</p:attrName>
                                        </p:attrNameLst>
                                      </p:cBhvr>
                                      <p:tavLst>
                                        <p:tav tm="0" fmla="#ppt_y-sin(pi*$)/81">
                                          <p:val>
                                            <p:fltVal val="0"/>
                                          </p:val>
                                        </p:tav>
                                        <p:tav tm="100000">
                                          <p:val>
                                            <p:fltVal val="1"/>
                                          </p:val>
                                        </p:tav>
                                      </p:tavLst>
                                    </p:anim>
                                    <p:animScale>
                                      <p:cBhvr>
                                        <p:cTn id="13" dur="26">
                                          <p:stCondLst>
                                            <p:cond delay="650"/>
                                          </p:stCondLst>
                                        </p:cTn>
                                        <p:tgtEl>
                                          <p:spTgt spid="66562"/>
                                        </p:tgtEl>
                                      </p:cBhvr>
                                      <p:to x="100000" y="60000"/>
                                    </p:animScale>
                                    <p:animScale>
                                      <p:cBhvr>
                                        <p:cTn id="14" dur="166" decel="50000">
                                          <p:stCondLst>
                                            <p:cond delay="676"/>
                                          </p:stCondLst>
                                        </p:cTn>
                                        <p:tgtEl>
                                          <p:spTgt spid="66562"/>
                                        </p:tgtEl>
                                      </p:cBhvr>
                                      <p:to x="100000" y="100000"/>
                                    </p:animScale>
                                    <p:animScale>
                                      <p:cBhvr>
                                        <p:cTn id="15" dur="26">
                                          <p:stCondLst>
                                            <p:cond delay="1312"/>
                                          </p:stCondLst>
                                        </p:cTn>
                                        <p:tgtEl>
                                          <p:spTgt spid="66562"/>
                                        </p:tgtEl>
                                      </p:cBhvr>
                                      <p:to x="100000" y="80000"/>
                                    </p:animScale>
                                    <p:animScale>
                                      <p:cBhvr>
                                        <p:cTn id="16" dur="166" decel="50000">
                                          <p:stCondLst>
                                            <p:cond delay="1338"/>
                                          </p:stCondLst>
                                        </p:cTn>
                                        <p:tgtEl>
                                          <p:spTgt spid="66562"/>
                                        </p:tgtEl>
                                      </p:cBhvr>
                                      <p:to x="100000" y="100000"/>
                                    </p:animScale>
                                    <p:animScale>
                                      <p:cBhvr>
                                        <p:cTn id="17" dur="26">
                                          <p:stCondLst>
                                            <p:cond delay="1642"/>
                                          </p:stCondLst>
                                        </p:cTn>
                                        <p:tgtEl>
                                          <p:spTgt spid="66562"/>
                                        </p:tgtEl>
                                      </p:cBhvr>
                                      <p:to x="100000" y="90000"/>
                                    </p:animScale>
                                    <p:animScale>
                                      <p:cBhvr>
                                        <p:cTn id="18" dur="166" decel="50000">
                                          <p:stCondLst>
                                            <p:cond delay="1668"/>
                                          </p:stCondLst>
                                        </p:cTn>
                                        <p:tgtEl>
                                          <p:spTgt spid="66562"/>
                                        </p:tgtEl>
                                      </p:cBhvr>
                                      <p:to x="100000" y="100000"/>
                                    </p:animScale>
                                    <p:animScale>
                                      <p:cBhvr>
                                        <p:cTn id="19" dur="26">
                                          <p:stCondLst>
                                            <p:cond delay="1808"/>
                                          </p:stCondLst>
                                        </p:cTn>
                                        <p:tgtEl>
                                          <p:spTgt spid="66562"/>
                                        </p:tgtEl>
                                      </p:cBhvr>
                                      <p:to x="100000" y="95000"/>
                                    </p:animScale>
                                    <p:animScale>
                                      <p:cBhvr>
                                        <p:cTn id="20" dur="166" decel="50000">
                                          <p:stCondLst>
                                            <p:cond delay="1834"/>
                                          </p:stCondLst>
                                        </p:cTn>
                                        <p:tgtEl>
                                          <p:spTgt spid="6656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a:extLst>
              <a:ext uri="{FF2B5EF4-FFF2-40B4-BE49-F238E27FC236}">
                <a16:creationId xmlns:a16="http://schemas.microsoft.com/office/drawing/2014/main" id="{B58E2813-EC95-49B9-8206-7D8476D19EAB}"/>
              </a:ext>
            </a:extLst>
          </p:cNvPr>
          <p:cNvSpPr>
            <a:spLocks noGrp="1" noChangeArrowheads="1"/>
          </p:cNvSpPr>
          <p:nvPr>
            <p:ph idx="1"/>
          </p:nvPr>
        </p:nvSpPr>
        <p:spPr>
          <a:xfrm>
            <a:off x="179512" y="1484784"/>
            <a:ext cx="8712968" cy="5328592"/>
          </a:xfrm>
        </p:spPr>
        <p:txBody>
          <a:bodyPr/>
          <a:lstStyle/>
          <a:p>
            <a:r>
              <a:rPr lang="tr-TR" altLang="tr-TR" sz="2400" dirty="0">
                <a:solidFill>
                  <a:srgbClr val="27657B"/>
                </a:solidFill>
              </a:rPr>
              <a:t>Üst yönetim insan kaynaklarının önemine inanıyorsa </a:t>
            </a:r>
            <a:r>
              <a:rPr lang="tr-TR" altLang="tr-TR" sz="2400" dirty="0">
                <a:solidFill>
                  <a:srgbClr val="FF0000"/>
                </a:solidFill>
              </a:rPr>
              <a:t>-&gt;</a:t>
            </a:r>
            <a:r>
              <a:rPr lang="tr-TR" altLang="tr-TR" sz="2400" dirty="0">
                <a:solidFill>
                  <a:srgbClr val="27657B"/>
                </a:solidFill>
              </a:rPr>
              <a:t> birimi destekler</a:t>
            </a:r>
            <a:br>
              <a:rPr lang="tr-TR" altLang="tr-TR" sz="2400" dirty="0">
                <a:solidFill>
                  <a:srgbClr val="27657B"/>
                </a:solidFill>
              </a:rPr>
            </a:br>
            <a:endParaRPr lang="tr-TR" altLang="tr-TR" sz="2400" dirty="0">
              <a:solidFill>
                <a:srgbClr val="27657B"/>
              </a:solidFill>
            </a:endParaRPr>
          </a:p>
          <a:p>
            <a:r>
              <a:rPr lang="tr-TR" altLang="tr-TR" sz="2400" dirty="0">
                <a:solidFill>
                  <a:srgbClr val="27657B"/>
                </a:solidFill>
              </a:rPr>
              <a:t>Kuruluş büyüdükçe </a:t>
            </a:r>
            <a:r>
              <a:rPr lang="tr-TR" altLang="tr-TR" sz="2400" dirty="0">
                <a:solidFill>
                  <a:srgbClr val="FF0000"/>
                </a:solidFill>
              </a:rPr>
              <a:t>-&gt;</a:t>
            </a:r>
            <a:r>
              <a:rPr lang="tr-TR" altLang="tr-TR" sz="2400" dirty="0">
                <a:solidFill>
                  <a:srgbClr val="27657B"/>
                </a:solidFill>
              </a:rPr>
              <a:t> birimin önemi artar</a:t>
            </a:r>
            <a:br>
              <a:rPr lang="tr-TR" altLang="tr-TR" sz="2400" dirty="0">
                <a:solidFill>
                  <a:srgbClr val="27657B"/>
                </a:solidFill>
              </a:rPr>
            </a:br>
            <a:endParaRPr lang="tr-TR" altLang="tr-TR" sz="2400" dirty="0">
              <a:solidFill>
                <a:srgbClr val="27657B"/>
              </a:solidFill>
            </a:endParaRPr>
          </a:p>
          <a:p>
            <a:r>
              <a:rPr lang="tr-TR" altLang="tr-TR" sz="2400" dirty="0">
                <a:solidFill>
                  <a:srgbClr val="27657B"/>
                </a:solidFill>
              </a:rPr>
              <a:t>Fazla şubesi olan örgütlerde </a:t>
            </a:r>
            <a:r>
              <a:rPr lang="tr-TR" altLang="tr-TR" sz="2400" dirty="0">
                <a:solidFill>
                  <a:srgbClr val="FF0000"/>
                </a:solidFill>
              </a:rPr>
              <a:t>-&gt;</a:t>
            </a:r>
            <a:r>
              <a:rPr lang="tr-TR" altLang="tr-TR" sz="2400" dirty="0">
                <a:solidFill>
                  <a:srgbClr val="27657B"/>
                </a:solidFill>
              </a:rPr>
              <a:t> merkezde ana birim, şubelerde küçük birimler</a:t>
            </a:r>
            <a:br>
              <a:rPr lang="tr-TR" altLang="tr-TR" sz="2400" dirty="0">
                <a:solidFill>
                  <a:srgbClr val="27657B"/>
                </a:solidFill>
              </a:rPr>
            </a:br>
            <a:endParaRPr lang="tr-TR" altLang="tr-TR" sz="2400" dirty="0">
              <a:solidFill>
                <a:srgbClr val="27657B"/>
              </a:solidFill>
            </a:endParaRPr>
          </a:p>
          <a:p>
            <a:r>
              <a:rPr lang="tr-TR" altLang="tr-TR" sz="2400" dirty="0">
                <a:solidFill>
                  <a:srgbClr val="27657B"/>
                </a:solidFill>
              </a:rPr>
              <a:t>Birbirinden farklı, çok sayıda ürün varsa, faaliyetler standart olmak yerine karmaşıksa, bazı faaliyetler için zor bulunan üstün nitelikli eleman gerekiyorsa </a:t>
            </a:r>
            <a:r>
              <a:rPr lang="tr-TR" altLang="tr-TR" sz="2400" dirty="0">
                <a:solidFill>
                  <a:srgbClr val="FF0000"/>
                </a:solidFill>
              </a:rPr>
              <a:t>-&gt;</a:t>
            </a:r>
            <a:r>
              <a:rPr lang="tr-TR" altLang="tr-TR" sz="2400" dirty="0">
                <a:solidFill>
                  <a:srgbClr val="27657B"/>
                </a:solidFill>
              </a:rPr>
              <a:t> birim üst düzeyde yer alır</a:t>
            </a:r>
          </a:p>
          <a:p>
            <a:pPr>
              <a:buFont typeface="Wingdings" panose="05000000000000000000" pitchFamily="2" charset="2"/>
              <a:buNone/>
            </a:pPr>
            <a:endParaRPr lang="tr-TR" altLang="tr-TR" sz="2400" dirty="0">
              <a:solidFill>
                <a:srgbClr val="27657B"/>
              </a:solidFill>
            </a:endParaRPr>
          </a:p>
        </p:txBody>
      </p:sp>
      <p:pic>
        <p:nvPicPr>
          <p:cNvPr id="3" name="Resim 2">
            <a:extLst>
              <a:ext uri="{FF2B5EF4-FFF2-40B4-BE49-F238E27FC236}">
                <a16:creationId xmlns:a16="http://schemas.microsoft.com/office/drawing/2014/main" id="{7986C1CA-BFC3-4FE9-9DDB-295453444BB9}"/>
              </a:ext>
            </a:extLst>
          </p:cNvPr>
          <p:cNvPicPr>
            <a:picLocks noChangeAspect="1"/>
          </p:cNvPicPr>
          <p:nvPr/>
        </p:nvPicPr>
        <p:blipFill>
          <a:blip r:embed="rId2"/>
          <a:stretch>
            <a:fillRect/>
          </a:stretch>
        </p:blipFill>
        <p:spPr>
          <a:xfrm>
            <a:off x="755576" y="476672"/>
            <a:ext cx="6925656" cy="1066892"/>
          </a:xfrm>
          <a:prstGeom prst="rect">
            <a:avLst/>
          </a:prstGeom>
        </p:spPr>
      </p:pic>
      <p:sp>
        <p:nvSpPr>
          <p:cNvPr id="4" name="Slayt Numarası Yer Tutucusu 3">
            <a:extLst>
              <a:ext uri="{FF2B5EF4-FFF2-40B4-BE49-F238E27FC236}">
                <a16:creationId xmlns:a16="http://schemas.microsoft.com/office/drawing/2014/main" id="{9D2FDC5F-A933-4AD0-9BB9-9F6D004AFD3F}"/>
              </a:ext>
            </a:extLst>
          </p:cNvPr>
          <p:cNvSpPr>
            <a:spLocks noGrp="1"/>
          </p:cNvSpPr>
          <p:nvPr>
            <p:ph type="sldNum" sz="quarter" idx="12"/>
          </p:nvPr>
        </p:nvSpPr>
        <p:spPr/>
        <p:txBody>
          <a:bodyPr/>
          <a:lstStyle/>
          <a:p>
            <a:fld id="{B9E81694-04D4-4CBE-B353-8B07A7DC9EC3}" type="slidenum">
              <a:rPr lang="tr-TR" altLang="en-US" smtClean="0"/>
              <a:pPr/>
              <a:t>7</a:t>
            </a:fld>
            <a:endParaRPr lang="tr-TR" altLang="en-US"/>
          </a:p>
        </p:txBody>
      </p:sp>
      <p:sp>
        <p:nvSpPr>
          <p:cNvPr id="6" name="Alt Bilgi Yer Tutucusu 1">
            <a:extLst>
              <a:ext uri="{FF2B5EF4-FFF2-40B4-BE49-F238E27FC236}">
                <a16:creationId xmlns:a16="http://schemas.microsoft.com/office/drawing/2014/main" id="{AEF70E05-E722-4D3B-84EA-BE68BB3B9FB4}"/>
              </a:ext>
            </a:extLst>
          </p:cNvPr>
          <p:cNvSpPr txBox="1">
            <a:spLocks/>
          </p:cNvSpPr>
          <p:nvPr/>
        </p:nvSpPr>
        <p:spPr>
          <a:xfrm>
            <a:off x="0" y="6522674"/>
            <a:ext cx="9144000" cy="335326"/>
          </a:xfrm>
          <a:prstGeom prst="rect">
            <a:avLst/>
          </a:prstGeom>
          <a:solidFill>
            <a:srgbClr val="66CCFF">
              <a:alpha val="40000"/>
            </a:srgbClr>
          </a:solidFill>
        </p:spPr>
        <p:txBody>
          <a:bodyPr/>
          <a:lstStyle>
            <a:defPPr>
              <a:defRPr lang="tr-TR"/>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tr-TR" altLang="en-US" sz="1100" b="1" dirty="0">
                <a:solidFill>
                  <a:srgbClr val="27657B"/>
                </a:solidFill>
              </a:rPr>
              <a:t>Adem AKKUŞ - Bilişim Teknolojileri Öğretmeni</a:t>
            </a:r>
          </a:p>
        </p:txBody>
      </p:sp>
      <p:sp>
        <p:nvSpPr>
          <p:cNvPr id="2" name="Veri Yer Tutucusu 1">
            <a:extLst>
              <a:ext uri="{FF2B5EF4-FFF2-40B4-BE49-F238E27FC236}">
                <a16:creationId xmlns:a16="http://schemas.microsoft.com/office/drawing/2014/main" id="{EF328BC7-432F-4F65-9E71-B8CEBC99CFC5}"/>
              </a:ext>
            </a:extLst>
          </p:cNvPr>
          <p:cNvSpPr>
            <a:spLocks noGrp="1"/>
          </p:cNvSpPr>
          <p:nvPr>
            <p:ph type="dt" sz="half" idx="10"/>
          </p:nvPr>
        </p:nvSpPr>
        <p:spPr/>
        <p:txBody>
          <a:bodyPr/>
          <a:lstStyle/>
          <a:p>
            <a:endParaRPr lang="tr-TR" altLang="en-US" dirty="0"/>
          </a:p>
        </p:txBody>
      </p:sp>
    </p:spTree>
    <p:extLst>
      <p:ext uri="{BB962C8B-B14F-4D97-AF65-F5344CB8AC3E}">
        <p14:creationId xmlns:p14="http://schemas.microsoft.com/office/powerpoint/2010/main" val="31751021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66C67BBF-733D-453B-B219-D2F4116D0913}"/>
              </a:ext>
            </a:extLst>
          </p:cNvPr>
          <p:cNvSpPr>
            <a:spLocks noGrp="1" noChangeArrowheads="1"/>
          </p:cNvSpPr>
          <p:nvPr>
            <p:ph idx="1"/>
          </p:nvPr>
        </p:nvSpPr>
        <p:spPr>
          <a:xfrm>
            <a:off x="395536" y="1695534"/>
            <a:ext cx="8229600" cy="1728192"/>
          </a:xfrm>
        </p:spPr>
        <p:txBody>
          <a:bodyPr>
            <a:noAutofit/>
          </a:bodyPr>
          <a:lstStyle/>
          <a:p>
            <a:pPr algn="just">
              <a:buFont typeface="Wingdings" panose="05000000000000000000" pitchFamily="2" charset="2"/>
              <a:buNone/>
            </a:pPr>
            <a:r>
              <a:rPr lang="tr-TR" altLang="tr-TR" sz="2800" dirty="0">
                <a:solidFill>
                  <a:srgbClr val="27657B"/>
                </a:solidFill>
              </a:rPr>
              <a:t>İnsan kaynakları birimi sadece danışılan bir konumda olmaktan çok üst düzey yönetsel kararlara katılan bir birim olmalıdır</a:t>
            </a:r>
          </a:p>
        </p:txBody>
      </p:sp>
      <p:pic>
        <p:nvPicPr>
          <p:cNvPr id="3" name="Resim 2">
            <a:extLst>
              <a:ext uri="{FF2B5EF4-FFF2-40B4-BE49-F238E27FC236}">
                <a16:creationId xmlns:a16="http://schemas.microsoft.com/office/drawing/2014/main" id="{45DCBCDA-3BCC-45F7-954E-1F896570EC8A}"/>
              </a:ext>
            </a:extLst>
          </p:cNvPr>
          <p:cNvPicPr>
            <a:picLocks noChangeAspect="1"/>
          </p:cNvPicPr>
          <p:nvPr/>
        </p:nvPicPr>
        <p:blipFill>
          <a:blip r:embed="rId2"/>
          <a:stretch>
            <a:fillRect/>
          </a:stretch>
        </p:blipFill>
        <p:spPr>
          <a:xfrm>
            <a:off x="755576" y="476672"/>
            <a:ext cx="6925656" cy="1066892"/>
          </a:xfrm>
          <a:prstGeom prst="rect">
            <a:avLst/>
          </a:prstGeom>
        </p:spPr>
      </p:pic>
      <p:pic>
        <p:nvPicPr>
          <p:cNvPr id="64514" name="Picture 2" descr="http://4.bp.blogspot.com/-UBMZiHF3NCY/UVMItykE7LI/AAAAAAAAA18/iVZPLkfQ-vI/s1600/Heyacanli_is_orta.png">
            <a:extLst>
              <a:ext uri="{FF2B5EF4-FFF2-40B4-BE49-F238E27FC236}">
                <a16:creationId xmlns:a16="http://schemas.microsoft.com/office/drawing/2014/main" id="{0455CE92-AFF8-49F5-9A2E-45E070094B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6" t="4390" r="1405" b="2224"/>
          <a:stretch/>
        </p:blipFill>
        <p:spPr bwMode="auto">
          <a:xfrm>
            <a:off x="3707904" y="3284984"/>
            <a:ext cx="4968552" cy="3024336"/>
          </a:xfrm>
          <a:prstGeom prst="rect">
            <a:avLst/>
          </a:prstGeom>
          <a:noFill/>
          <a:extLst>
            <a:ext uri="{909E8E84-426E-40DD-AFC4-6F175D3DCCD1}">
              <a14:hiddenFill xmlns:a14="http://schemas.microsoft.com/office/drawing/2010/main">
                <a:solidFill>
                  <a:srgbClr val="FFFFFF"/>
                </a:solidFill>
              </a14:hiddenFill>
            </a:ext>
          </a:extLst>
        </p:spPr>
      </p:pic>
      <p:sp>
        <p:nvSpPr>
          <p:cNvPr id="6" name="Slayt Numarası Yer Tutucusu 5">
            <a:extLst>
              <a:ext uri="{FF2B5EF4-FFF2-40B4-BE49-F238E27FC236}">
                <a16:creationId xmlns:a16="http://schemas.microsoft.com/office/drawing/2014/main" id="{94F9E886-58FB-41C4-8B33-D609CD988D40}"/>
              </a:ext>
            </a:extLst>
          </p:cNvPr>
          <p:cNvSpPr>
            <a:spLocks noGrp="1"/>
          </p:cNvSpPr>
          <p:nvPr>
            <p:ph type="sldNum" sz="quarter" idx="12"/>
          </p:nvPr>
        </p:nvSpPr>
        <p:spPr/>
        <p:txBody>
          <a:bodyPr/>
          <a:lstStyle/>
          <a:p>
            <a:fld id="{B9E81694-04D4-4CBE-B353-8B07A7DC9EC3}" type="slidenum">
              <a:rPr lang="tr-TR" altLang="en-US" smtClean="0"/>
              <a:pPr/>
              <a:t>8</a:t>
            </a:fld>
            <a:endParaRPr lang="tr-TR" altLang="en-US"/>
          </a:p>
        </p:txBody>
      </p:sp>
      <p:sp>
        <p:nvSpPr>
          <p:cNvPr id="9" name="Alt Bilgi Yer Tutucusu 1">
            <a:extLst>
              <a:ext uri="{FF2B5EF4-FFF2-40B4-BE49-F238E27FC236}">
                <a16:creationId xmlns:a16="http://schemas.microsoft.com/office/drawing/2014/main" id="{7E8A2D30-D9E4-4EE5-AD81-05138B1583A9}"/>
              </a:ext>
            </a:extLst>
          </p:cNvPr>
          <p:cNvSpPr txBox="1">
            <a:spLocks/>
          </p:cNvSpPr>
          <p:nvPr/>
        </p:nvSpPr>
        <p:spPr>
          <a:xfrm>
            <a:off x="0" y="6572200"/>
            <a:ext cx="9144000" cy="285800"/>
          </a:xfrm>
          <a:prstGeom prst="rect">
            <a:avLst/>
          </a:prstGeom>
          <a:solidFill>
            <a:srgbClr val="66CCFF">
              <a:alpha val="40000"/>
            </a:srgbClr>
          </a:solidFill>
        </p:spPr>
        <p:txBody>
          <a:bodyPr/>
          <a:lstStyle>
            <a:defPPr>
              <a:defRPr lang="tr-TR"/>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tr-TR" altLang="en-US" sz="1100" b="1" dirty="0">
                <a:solidFill>
                  <a:srgbClr val="27657B"/>
                </a:solidFill>
              </a:rPr>
              <a:t>Adem AKKUŞ - Bilişim Teknolojileri Öğretmeni</a:t>
            </a:r>
          </a:p>
        </p:txBody>
      </p:sp>
      <p:sp>
        <p:nvSpPr>
          <p:cNvPr id="2" name="Veri Yer Tutucusu 1">
            <a:extLst>
              <a:ext uri="{FF2B5EF4-FFF2-40B4-BE49-F238E27FC236}">
                <a16:creationId xmlns:a16="http://schemas.microsoft.com/office/drawing/2014/main" id="{82F096BA-F3DA-447C-A7F6-D59EC7BBC002}"/>
              </a:ext>
            </a:extLst>
          </p:cNvPr>
          <p:cNvSpPr>
            <a:spLocks noGrp="1"/>
          </p:cNvSpPr>
          <p:nvPr>
            <p:ph type="dt" sz="half" idx="10"/>
          </p:nvPr>
        </p:nvSpPr>
        <p:spPr/>
        <p:txBody>
          <a:bodyPr/>
          <a:lstStyle/>
          <a:p>
            <a:endParaRPr lang="tr-TR" altLang="en-US" dirty="0"/>
          </a:p>
        </p:txBody>
      </p:sp>
    </p:spTree>
    <p:extLst>
      <p:ext uri="{BB962C8B-B14F-4D97-AF65-F5344CB8AC3E}">
        <p14:creationId xmlns:p14="http://schemas.microsoft.com/office/powerpoint/2010/main" val="8037015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858DCB3A-5193-4764-B5D7-E6C91CF296A3}"/>
              </a:ext>
            </a:extLst>
          </p:cNvPr>
          <p:cNvSpPr>
            <a:spLocks noGrp="1" noChangeArrowheads="1"/>
          </p:cNvSpPr>
          <p:nvPr>
            <p:ph type="title"/>
          </p:nvPr>
        </p:nvSpPr>
        <p:spPr>
          <a:xfrm>
            <a:off x="0" y="548680"/>
            <a:ext cx="8100392" cy="786482"/>
          </a:xfrm>
          <a:solidFill>
            <a:schemeClr val="bg1"/>
          </a:solidFill>
        </p:spPr>
        <p:txBody>
          <a:bodyPr/>
          <a:lstStyle/>
          <a:p>
            <a:pPr algn="ctr"/>
            <a:r>
              <a:rPr lang="tr-TR" altLang="tr-TR" sz="3700" dirty="0"/>
              <a:t>Stratejik İnsan Kaynakları Yönetimi </a:t>
            </a:r>
          </a:p>
        </p:txBody>
      </p:sp>
      <p:sp>
        <p:nvSpPr>
          <p:cNvPr id="7171" name="Rectangle 3">
            <a:extLst>
              <a:ext uri="{FF2B5EF4-FFF2-40B4-BE49-F238E27FC236}">
                <a16:creationId xmlns:a16="http://schemas.microsoft.com/office/drawing/2014/main" id="{B1C4FDF4-E0B4-461B-AD2C-E3E286D19FC0}"/>
              </a:ext>
            </a:extLst>
          </p:cNvPr>
          <p:cNvSpPr>
            <a:spLocks noGrp="1" noChangeArrowheads="1"/>
          </p:cNvSpPr>
          <p:nvPr>
            <p:ph idx="1"/>
          </p:nvPr>
        </p:nvSpPr>
        <p:spPr/>
        <p:txBody>
          <a:bodyPr>
            <a:normAutofit/>
          </a:bodyPr>
          <a:lstStyle/>
          <a:p>
            <a:pPr algn="just">
              <a:buFont typeface="Wingdings" panose="05000000000000000000" pitchFamily="2" charset="2"/>
              <a:buNone/>
            </a:pPr>
            <a:r>
              <a:rPr lang="tr-TR" altLang="tr-TR" sz="2800" dirty="0">
                <a:solidFill>
                  <a:srgbClr val="27657B"/>
                </a:solidFill>
              </a:rPr>
              <a:t>Yöneticilerin insan kaynakları yönetimi faaliyetlerini birbirleriyle, örgütsel strateji ve amaçlarla tutarlı hale getirmeleri sürecidir.  </a:t>
            </a:r>
          </a:p>
        </p:txBody>
      </p:sp>
      <p:pic>
        <p:nvPicPr>
          <p:cNvPr id="63490" name="Picture 2" descr="insan kaynaklarÄ± yÃ¶netimi ile ilgili gÃ¶rsel sonucu">
            <a:extLst>
              <a:ext uri="{FF2B5EF4-FFF2-40B4-BE49-F238E27FC236}">
                <a16:creationId xmlns:a16="http://schemas.microsoft.com/office/drawing/2014/main" id="{778D825A-0905-4C1A-AD0F-9B151E912F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3928" y="3225966"/>
            <a:ext cx="5021201" cy="30224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Slayt Numarası Yer Tutucusu 2">
            <a:extLst>
              <a:ext uri="{FF2B5EF4-FFF2-40B4-BE49-F238E27FC236}">
                <a16:creationId xmlns:a16="http://schemas.microsoft.com/office/drawing/2014/main" id="{BA858B74-4B9F-4CA5-BC11-2942D8526542}"/>
              </a:ext>
            </a:extLst>
          </p:cNvPr>
          <p:cNvSpPr>
            <a:spLocks noGrp="1"/>
          </p:cNvSpPr>
          <p:nvPr>
            <p:ph type="sldNum" sz="quarter" idx="12"/>
          </p:nvPr>
        </p:nvSpPr>
        <p:spPr/>
        <p:txBody>
          <a:bodyPr/>
          <a:lstStyle/>
          <a:p>
            <a:fld id="{B9E81694-04D4-4CBE-B353-8B07A7DC9EC3}" type="slidenum">
              <a:rPr lang="tr-TR" altLang="en-US" smtClean="0"/>
              <a:pPr/>
              <a:t>9</a:t>
            </a:fld>
            <a:endParaRPr lang="tr-TR" altLang="en-US"/>
          </a:p>
        </p:txBody>
      </p:sp>
      <p:sp>
        <p:nvSpPr>
          <p:cNvPr id="8" name="Alt Bilgi Yer Tutucusu 1">
            <a:extLst>
              <a:ext uri="{FF2B5EF4-FFF2-40B4-BE49-F238E27FC236}">
                <a16:creationId xmlns:a16="http://schemas.microsoft.com/office/drawing/2014/main" id="{2ECF7393-7988-4977-8204-7829C04A46A7}"/>
              </a:ext>
            </a:extLst>
          </p:cNvPr>
          <p:cNvSpPr txBox="1">
            <a:spLocks/>
          </p:cNvSpPr>
          <p:nvPr/>
        </p:nvSpPr>
        <p:spPr>
          <a:xfrm>
            <a:off x="0" y="6432550"/>
            <a:ext cx="9144000" cy="425450"/>
          </a:xfrm>
          <a:prstGeom prst="rect">
            <a:avLst/>
          </a:prstGeom>
          <a:solidFill>
            <a:srgbClr val="66CCFF">
              <a:alpha val="40000"/>
            </a:srgbClr>
          </a:solidFill>
        </p:spPr>
        <p:txBody>
          <a:bodyPr/>
          <a:lstStyle>
            <a:defPPr>
              <a:defRPr lang="tr-TR"/>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tr-TR" altLang="en-US" sz="1100" b="1" dirty="0">
                <a:solidFill>
                  <a:srgbClr val="27657B"/>
                </a:solidFill>
              </a:rPr>
              <a:t>Adem AKKUŞ - Bilişim Teknolojileri Öğretmeni</a:t>
            </a:r>
          </a:p>
        </p:txBody>
      </p:sp>
      <p:sp>
        <p:nvSpPr>
          <p:cNvPr id="2" name="Veri Yer Tutucusu 1">
            <a:extLst>
              <a:ext uri="{FF2B5EF4-FFF2-40B4-BE49-F238E27FC236}">
                <a16:creationId xmlns:a16="http://schemas.microsoft.com/office/drawing/2014/main" id="{28FF7684-2330-45CF-98F1-7CA6C6E1C940}"/>
              </a:ext>
            </a:extLst>
          </p:cNvPr>
          <p:cNvSpPr>
            <a:spLocks noGrp="1"/>
          </p:cNvSpPr>
          <p:nvPr>
            <p:ph type="dt" sz="half" idx="10"/>
          </p:nvPr>
        </p:nvSpPr>
        <p:spPr/>
        <p:txBody>
          <a:bodyPr/>
          <a:lstStyle/>
          <a:p>
            <a:endParaRPr lang="tr-TR" altLang="en-US" dirty="0"/>
          </a:p>
        </p:txBody>
      </p:sp>
    </p:spTree>
    <p:extLst>
      <p:ext uri="{BB962C8B-B14F-4D97-AF65-F5344CB8AC3E}">
        <p14:creationId xmlns:p14="http://schemas.microsoft.com/office/powerpoint/2010/main" val="1058157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İyon">
  <a:themeElements>
    <a:clrScheme name="İy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İy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y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4.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499</TotalTime>
  <Words>2290</Words>
  <Application>Microsoft Office PowerPoint</Application>
  <PresentationFormat>Ekran Gösterisi (4:3)</PresentationFormat>
  <Paragraphs>393</Paragraphs>
  <Slides>54</Slides>
  <Notes>0</Notes>
  <HiddenSlides>0</HiddenSlides>
  <MMClips>0</MMClips>
  <ScaleCrop>false</ScaleCrop>
  <HeadingPairs>
    <vt:vector size="6" baseType="variant">
      <vt:variant>
        <vt:lpstr>Kullanılan Yazı Tipleri</vt:lpstr>
      </vt:variant>
      <vt:variant>
        <vt:i4>7</vt:i4>
      </vt:variant>
      <vt:variant>
        <vt:lpstr>Tema</vt:lpstr>
      </vt:variant>
      <vt:variant>
        <vt:i4>3</vt:i4>
      </vt:variant>
      <vt:variant>
        <vt:lpstr>Slayt Başlıkları</vt:lpstr>
      </vt:variant>
      <vt:variant>
        <vt:i4>54</vt:i4>
      </vt:variant>
    </vt:vector>
  </HeadingPairs>
  <TitlesOfParts>
    <vt:vector size="64" baseType="lpstr">
      <vt:lpstr>Arial</vt:lpstr>
      <vt:lpstr>Calibri</vt:lpstr>
      <vt:lpstr>Calibri Light</vt:lpstr>
      <vt:lpstr>Century Gothic</vt:lpstr>
      <vt:lpstr>Consolas</vt:lpstr>
      <vt:lpstr>Wingdings</vt:lpstr>
      <vt:lpstr>Wingdings 3</vt:lpstr>
      <vt:lpstr>Network</vt:lpstr>
      <vt:lpstr>Office Theme</vt:lpstr>
      <vt:lpstr>İyon</vt:lpstr>
      <vt:lpstr>İnsan Kaynakları Yönetimi</vt:lpstr>
      <vt:lpstr>İnsan Kaynakları</vt:lpstr>
      <vt:lpstr>İnsan Kaynakları Yönetimi</vt:lpstr>
      <vt:lpstr>PowerPoint Sunusu</vt:lpstr>
      <vt:lpstr>PowerPoint Sunusu</vt:lpstr>
      <vt:lpstr>PowerPoint Sunusu</vt:lpstr>
      <vt:lpstr>PowerPoint Sunusu</vt:lpstr>
      <vt:lpstr>PowerPoint Sunusu</vt:lpstr>
      <vt:lpstr>Stratejik İnsan Kaynakları Yönetimi </vt:lpstr>
      <vt:lpstr>PowerPoint Sunusu</vt:lpstr>
      <vt:lpstr>İnsan Kaynakları Yönetiminin Yararları</vt:lpstr>
      <vt:lpstr>İnsan Kaynakları Yönetiminin Temel Amaçları</vt:lpstr>
      <vt:lpstr>İnsan Kaynakları Yönetiminin Temel Amaçları</vt:lpstr>
      <vt:lpstr>İKY Aşamaları</vt:lpstr>
      <vt:lpstr>Planlama</vt:lpstr>
      <vt:lpstr>İnsan Kaynakları Bilgi Sistemi</vt:lpstr>
      <vt:lpstr>İKBS Girdi Bilgileri</vt:lpstr>
      <vt:lpstr>PowerPoint Sunusu</vt:lpstr>
      <vt:lpstr>PowerPoint Sunusu</vt:lpstr>
      <vt:lpstr>PowerPoint Sunusu</vt:lpstr>
      <vt:lpstr>İş Gücü Artırımı</vt:lpstr>
      <vt:lpstr>İş Analizi</vt:lpstr>
      <vt:lpstr>İş Analizinde Toplanan Veriler</vt:lpstr>
      <vt:lpstr>İş Analizinde Toplanan Veriler</vt:lpstr>
      <vt:lpstr>İş Tanımı</vt:lpstr>
      <vt:lpstr>İş Tanımı</vt:lpstr>
      <vt:lpstr>İş Tanımı</vt:lpstr>
      <vt:lpstr>Eleman Arama</vt:lpstr>
      <vt:lpstr>Eleman Temininde İç Kaynaklar</vt:lpstr>
      <vt:lpstr>Örgüt İçi Kaynaklardan Eleman Temininin Olumlu Yönleri</vt:lpstr>
      <vt:lpstr>Örgüt İçi Kaynaklardan Eleman Temininin Olumsuz Yönleri</vt:lpstr>
      <vt:lpstr>Eleman Temininde Dış Kaynaklar</vt:lpstr>
      <vt:lpstr>Eleman Seçme</vt:lpstr>
      <vt:lpstr>Eleman Seçme Süreci</vt:lpstr>
      <vt:lpstr>Yazılı Sınavlar</vt:lpstr>
      <vt:lpstr>Testler</vt:lpstr>
      <vt:lpstr>Mülakat </vt:lpstr>
      <vt:lpstr>Seçme Sürecinin Değerlendirilmesi</vt:lpstr>
      <vt:lpstr>Seçme Sürecinin Değerlendirilmesi</vt:lpstr>
      <vt:lpstr>Maksimum Performans İçin İKY Faaliyetleri</vt:lpstr>
      <vt:lpstr>Uyumlandırma (Adaptasyon)</vt:lpstr>
      <vt:lpstr>Sosyalleşme</vt:lpstr>
      <vt:lpstr>Uyumlandırma (Oryantasyon)  Konuları</vt:lpstr>
      <vt:lpstr>Eğitim ve Geliştirme</vt:lpstr>
      <vt:lpstr>İnsan Kaynağını Geliştirme</vt:lpstr>
      <vt:lpstr>Personel Eğitimi</vt:lpstr>
      <vt:lpstr>Geliştirme</vt:lpstr>
      <vt:lpstr>Eğitim Ve Geliştirme Teknikleri</vt:lpstr>
      <vt:lpstr>Eğitim Ve Geliştirme Programlarının Değerlendirilmesi</vt:lpstr>
      <vt:lpstr>İş Tasarımı</vt:lpstr>
      <vt:lpstr>Performans Değerlendirme</vt:lpstr>
      <vt:lpstr>PowerPoint Sunusu</vt:lpstr>
      <vt:lpstr>Uygulama</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Slayt 1</dc:title>
  <dc:creator>Adem AKKUŞ</dc:creator>
  <cp:lastModifiedBy>mypc</cp:lastModifiedBy>
  <cp:revision>106</cp:revision>
  <dcterms:created xsi:type="dcterms:W3CDTF">2007-04-25T07:47:35Z</dcterms:created>
  <dcterms:modified xsi:type="dcterms:W3CDTF">2020-01-31T08:41:28Z</dcterms:modified>
</cp:coreProperties>
</file>